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emf" ContentType="image/x-emf"/>
  <Default Extension="wdp" ContentType="image/vnd.ms-photo"/>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3.1-->
<p:presentation xmlns:r="http://schemas.openxmlformats.org/officeDocument/2006/relationships" xmlns:a="http://schemas.openxmlformats.org/drawingml/2006/main" xmlns:p="http://schemas.openxmlformats.org/presentationml/2006/main" saveSubsetFonts="1">
  <p:sldMasterIdLst>
    <p:sldMasterId id="2147483648" r:id="rId1"/>
    <p:sldMasterId id="2147483691" r:id="rId2"/>
    <p:sldMasterId id="2147483842" r:id="rId3"/>
    <p:sldMasterId id="2147483854" r:id="rId4"/>
  </p:sldMasterIdLst>
  <p:sldIdLst>
    <p:sldId id="259" r:id="rId5"/>
    <p:sldId id="262" r:id="rId6"/>
    <p:sldId id="265" r:id="rId7"/>
    <p:sldId id="268" r:id="rId8"/>
    <p:sldId id="271" r:id="rId9"/>
    <p:sldId id="274" r:id="rId10"/>
    <p:sldId id="277" r:id="rId11"/>
    <p:sldId id="280" r:id="rId12"/>
    <p:sldId id="283" r:id="rId13"/>
    <p:sldId id="286" r:id="rId14"/>
    <p:sldId id="289" r:id="rId15"/>
    <p:sldId id="292" r:id="rId16"/>
    <p:sldId id="295" r:id="rId17"/>
    <p:sldId id="298" r:id="rId18"/>
    <p:sldId id="301" r:id="rId19"/>
    <p:sldId id="304" r:id="rId20"/>
    <p:sldId id="307" r:id="rId21"/>
    <p:sldId id="310" r:id="rId22"/>
    <p:sldId id="313" r:id="rId23"/>
    <p:sldId id="316" r:id="rId24"/>
    <p:sldId id="319" r:id="rId25"/>
    <p:sldId id="322" r:id="rId26"/>
    <p:sldId id="325" r:id="rId27"/>
    <p:sldId id="328" r:id="rId28"/>
    <p:sldId id="331" r:id="rId29"/>
    <p:sldId id="334" r:id="rId30"/>
    <p:sldId id="337" r:id="rId31"/>
    <p:sldId id="340" r:id="rId32"/>
    <p:sldId id="343" r:id="rId33"/>
    <p:sldId id="346" r:id="rId34"/>
    <p:sldId id="349" r:id="rId35"/>
    <p:sldId id="352" r:id="rId36"/>
    <p:sldId id="355" r:id="rId37"/>
    <p:sldId id="358" r:id="rId38"/>
    <p:sldId id="361" r:id="rId39"/>
    <p:sldId id="364" r:id="rId40"/>
    <p:sldId id="367" r:id="rId41"/>
    <p:sldId id="370" r:id="rId42"/>
    <p:sldId id="373" r:id="rId43"/>
    <p:sldId id="376" r:id="rId44"/>
    <p:sldId id="379" r:id="rId45"/>
    <p:sldId id="382" r:id="rId46"/>
    <p:sldId id="385" r:id="rId47"/>
    <p:sldId id="388" r:id="rId48"/>
    <p:sldId id="391" r:id="rId49"/>
    <p:sldId id="394" r:id="rId50"/>
    <p:sldId id="397" r:id="rId51"/>
    <p:sldId id="400" r:id="rId52"/>
    <p:sldId id="403" r:id="rId53"/>
    <p:sldId id="406" r:id="rId54"/>
    <p:sldId id="409" r:id="rId55"/>
    <p:sldId id="412" r:id="rId56"/>
    <p:sldId id="415" r:id="rId57"/>
    <p:sldId id="418" r:id="rId58"/>
    <p:sldId id="421" r:id="rId59"/>
    <p:sldId id="424" r:id="rId60"/>
    <p:sldId id="427" r:id="rId61"/>
    <p:sldId id="430" r:id="rId62"/>
    <p:sldId id="433" r:id="rId63"/>
    <p:sldId id="436" r:id="rId64"/>
    <p:sldId id="439" r:id="rId65"/>
    <p:sldId id="442" r:id="rId66"/>
    <p:sldId id="445" r:id="rId67"/>
    <p:sldId id="448" r:id="rId68"/>
    <p:sldId id="451" r:id="rId69"/>
    <p:sldId id="454" r:id="rId70"/>
    <p:sldId id="457" r:id="rId71"/>
    <p:sldId id="460" r:id="rId72"/>
    <p:sldId id="463" r:id="rId73"/>
    <p:sldId id="466" r:id="rId74"/>
    <p:sldId id="469" r:id="rId75"/>
    <p:sldId id="472" r:id="rId76"/>
    <p:sldId id="475" r:id="rId77"/>
    <p:sldId id="478" r:id="rId78"/>
    <p:sldId id="481" r:id="rId79"/>
    <p:sldId id="484" r:id="rId80"/>
    <p:sldId id="487" r:id="rId81"/>
    <p:sldId id="490" r:id="rId82"/>
    <p:sldId id="493" r:id="rId83"/>
    <p:sldId id="496" r:id="rId84"/>
    <p:sldId id="499" r:id="rId85"/>
    <p:sldId id="502" r:id="rId86"/>
    <p:sldId id="505" r:id="rId87"/>
    <p:sldId id="508" r:id="rId88"/>
    <p:sldId id="511" r:id="rId89"/>
    <p:sldId id="514" r:id="rId90"/>
    <p:sldId id="517" r:id="rId91"/>
    <p:sldId id="520" r:id="rId92"/>
    <p:sldId id="523" r:id="rId93"/>
    <p:sldId id="526" r:id="rId94"/>
    <p:sldId id="529" r:id="rId95"/>
    <p:sldId id="532" r:id="rId96"/>
    <p:sldId id="535" r:id="rId97"/>
    <p:sldId id="538" r:id="rId98"/>
    <p:sldId id="541" r:id="rId99"/>
    <p:sldId id="544" r:id="rId100"/>
    <p:sldId id="547" r:id="rId101"/>
    <p:sldId id="550" r:id="rId102"/>
    <p:sldId id="553" r:id="rId103"/>
    <p:sldId id="556" r:id="rId104"/>
    <p:sldId id="559" r:id="rId105"/>
    <p:sldId id="562" r:id="rId106"/>
    <p:sldId id="565" r:id="rId107"/>
    <p:sldId id="568" r:id="rId108"/>
    <p:sldId id="571" r:id="rId109"/>
    <p:sldId id="574" r:id="rId110"/>
    <p:sldId id="577" r:id="rId111"/>
    <p:sldId id="580" r:id="rId112"/>
    <p:sldId id="583" r:id="rId113"/>
    <p:sldId id="586" r:id="rId114"/>
    <p:sldId id="589" r:id="rId115"/>
    <p:sldId id="592" r:id="rId116"/>
    <p:sldId id="595" r:id="rId117"/>
    <p:sldId id="598" r:id="rId118"/>
    <p:sldId id="601" r:id="rId119"/>
    <p:sldId id="604" r:id="rId120"/>
    <p:sldId id="607" r:id="rId121"/>
    <p:sldId id="610" r:id="rId122"/>
    <p:sldId id="613" r:id="rId123"/>
    <p:sldId id="616" r:id="rId124"/>
    <p:sldId id="619" r:id="rId125"/>
    <p:sldId id="622" r:id="rId126"/>
    <p:sldId id="625" r:id="rId127"/>
    <p:sldId id="628" r:id="rId128"/>
    <p:sldId id="631" r:id="rId129"/>
    <p:sldId id="634" r:id="rId130"/>
    <p:sldId id="637" r:id="rId131"/>
    <p:sldId id="640" r:id="rId132"/>
    <p:sldId id="643" r:id="rId133"/>
    <p:sldId id="646" r:id="rId134"/>
    <p:sldId id="649" r:id="rId135"/>
    <p:sldId id="652" r:id="rId136"/>
    <p:sldId id="655" r:id="rId137"/>
    <p:sldId id="658" r:id="rId138"/>
    <p:sldId id="661" r:id="rId139"/>
    <p:sldId id="664" r:id="rId140"/>
    <p:sldId id="667" r:id="rId141"/>
    <p:sldId id="670" r:id="rId142"/>
    <p:sldId id="673" r:id="rId143"/>
    <p:sldId id="676" r:id="rId144"/>
    <p:sldId id="679" r:id="rId145"/>
    <p:sldId id="682" r:id="rId146"/>
    <p:sldId id="685" r:id="rId147"/>
    <p:sldId id="688" r:id="rId148"/>
    <p:sldId id="691" r:id="rId149"/>
    <p:sldId id="694" r:id="rId150"/>
    <p:sldId id="697" r:id="rId151"/>
    <p:sldId id="700" r:id="rId152"/>
    <p:sldId id="703" r:id="rId153"/>
    <p:sldId id="706" r:id="rId154"/>
    <p:sldId id="709" r:id="rId155"/>
    <p:sldId id="712" r:id="rId156"/>
    <p:sldId id="715" r:id="rId157"/>
    <p:sldId id="718" r:id="rId158"/>
    <p:sldId id="721" r:id="rId159"/>
    <p:sldId id="724" r:id="rId160"/>
    <p:sldId id="727" r:id="rId161"/>
    <p:sldId id="730" r:id="rId162"/>
    <p:sldId id="733" r:id="rId163"/>
    <p:sldId id="736" r:id="rId164"/>
    <p:sldId id="739" r:id="rId165"/>
    <p:sldId id="742" r:id="rId166"/>
    <p:sldId id="745" r:id="rId167"/>
    <p:sldId id="748" r:id="rId168"/>
    <p:sldId id="751" r:id="rId169"/>
    <p:sldId id="754" r:id="rId170"/>
  </p:sldIdLst>
  <p:sldSz cx="12192000" cy="6858000"/>
  <p:notesSz cx="6858000" cy="9144000"/>
  <p:custDataLst>
    <p:tags r:id="rId1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000"/>
    <p:restoredTop sz="0"/>
  </p:normalViewPr>
  <p:slideViewPr>
    <p:cSldViewPr>
      <p:cViewPr>
        <p:scale>
          <a:sx n="73" d="100"/>
          <a:sy n="73" d="100"/>
        </p:scale>
        <p:origin x="0" y="0"/>
      </p:cViewPr>
    </p:cSldViewPr>
  </p:slideViewPr>
  <p:notesViewPr>
    <p:cSldViewPr>
      <p:cViewPr>
        <p:scale>
          <a:sx n="1" d="100"/>
          <a:sy n="1"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00" Type="http://schemas.openxmlformats.org/officeDocument/2006/relationships/slide" Target="slides/slide96.xml" /><Relationship Id="rId101" Type="http://schemas.openxmlformats.org/officeDocument/2006/relationships/slide" Target="slides/slide97.xml" /><Relationship Id="rId102" Type="http://schemas.openxmlformats.org/officeDocument/2006/relationships/slide" Target="slides/slide98.xml" /><Relationship Id="rId103" Type="http://schemas.openxmlformats.org/officeDocument/2006/relationships/slide" Target="slides/slide99.xml" /><Relationship Id="rId104" Type="http://schemas.openxmlformats.org/officeDocument/2006/relationships/slide" Target="slides/slide100.xml" /><Relationship Id="rId105" Type="http://schemas.openxmlformats.org/officeDocument/2006/relationships/slide" Target="slides/slide101.xml" /><Relationship Id="rId106" Type="http://schemas.openxmlformats.org/officeDocument/2006/relationships/slide" Target="slides/slide102.xml" /><Relationship Id="rId107" Type="http://schemas.openxmlformats.org/officeDocument/2006/relationships/slide" Target="slides/slide103.xml" /><Relationship Id="rId108" Type="http://schemas.openxmlformats.org/officeDocument/2006/relationships/slide" Target="slides/slide104.xml" /><Relationship Id="rId109" Type="http://schemas.openxmlformats.org/officeDocument/2006/relationships/slide" Target="slides/slide105.xml" /><Relationship Id="rId11" Type="http://schemas.openxmlformats.org/officeDocument/2006/relationships/slide" Target="slides/slide7.xml" /><Relationship Id="rId110" Type="http://schemas.openxmlformats.org/officeDocument/2006/relationships/slide" Target="slides/slide106.xml" /><Relationship Id="rId111" Type="http://schemas.openxmlformats.org/officeDocument/2006/relationships/slide" Target="slides/slide107.xml" /><Relationship Id="rId112" Type="http://schemas.openxmlformats.org/officeDocument/2006/relationships/slide" Target="slides/slide108.xml" /><Relationship Id="rId113" Type="http://schemas.openxmlformats.org/officeDocument/2006/relationships/slide" Target="slides/slide109.xml" /><Relationship Id="rId114" Type="http://schemas.openxmlformats.org/officeDocument/2006/relationships/slide" Target="slides/slide110.xml" /><Relationship Id="rId115" Type="http://schemas.openxmlformats.org/officeDocument/2006/relationships/slide" Target="slides/slide111.xml" /><Relationship Id="rId116" Type="http://schemas.openxmlformats.org/officeDocument/2006/relationships/slide" Target="slides/slide112.xml" /><Relationship Id="rId117" Type="http://schemas.openxmlformats.org/officeDocument/2006/relationships/slide" Target="slides/slide113.xml" /><Relationship Id="rId118" Type="http://schemas.openxmlformats.org/officeDocument/2006/relationships/slide" Target="slides/slide114.xml" /><Relationship Id="rId119" Type="http://schemas.openxmlformats.org/officeDocument/2006/relationships/slide" Target="slides/slide115.xml" /><Relationship Id="rId12" Type="http://schemas.openxmlformats.org/officeDocument/2006/relationships/slide" Target="slides/slide8.xml" /><Relationship Id="rId120" Type="http://schemas.openxmlformats.org/officeDocument/2006/relationships/slide" Target="slides/slide116.xml" /><Relationship Id="rId121" Type="http://schemas.openxmlformats.org/officeDocument/2006/relationships/slide" Target="slides/slide117.xml" /><Relationship Id="rId122" Type="http://schemas.openxmlformats.org/officeDocument/2006/relationships/slide" Target="slides/slide118.xml" /><Relationship Id="rId123" Type="http://schemas.openxmlformats.org/officeDocument/2006/relationships/slide" Target="slides/slide119.xml" /><Relationship Id="rId124" Type="http://schemas.openxmlformats.org/officeDocument/2006/relationships/slide" Target="slides/slide120.xml" /><Relationship Id="rId125" Type="http://schemas.openxmlformats.org/officeDocument/2006/relationships/slide" Target="slides/slide121.xml" /><Relationship Id="rId126" Type="http://schemas.openxmlformats.org/officeDocument/2006/relationships/slide" Target="slides/slide122.xml" /><Relationship Id="rId127" Type="http://schemas.openxmlformats.org/officeDocument/2006/relationships/slide" Target="slides/slide123.xml" /><Relationship Id="rId128" Type="http://schemas.openxmlformats.org/officeDocument/2006/relationships/slide" Target="slides/slide124.xml" /><Relationship Id="rId129" Type="http://schemas.openxmlformats.org/officeDocument/2006/relationships/slide" Target="slides/slide125.xml" /><Relationship Id="rId13" Type="http://schemas.openxmlformats.org/officeDocument/2006/relationships/slide" Target="slides/slide9.xml" /><Relationship Id="rId130" Type="http://schemas.openxmlformats.org/officeDocument/2006/relationships/slide" Target="slides/slide126.xml" /><Relationship Id="rId131" Type="http://schemas.openxmlformats.org/officeDocument/2006/relationships/slide" Target="slides/slide127.xml" /><Relationship Id="rId132" Type="http://schemas.openxmlformats.org/officeDocument/2006/relationships/slide" Target="slides/slide128.xml" /><Relationship Id="rId133" Type="http://schemas.openxmlformats.org/officeDocument/2006/relationships/slide" Target="slides/slide129.xml" /><Relationship Id="rId134" Type="http://schemas.openxmlformats.org/officeDocument/2006/relationships/slide" Target="slides/slide130.xml" /><Relationship Id="rId135" Type="http://schemas.openxmlformats.org/officeDocument/2006/relationships/slide" Target="slides/slide131.xml" /><Relationship Id="rId136" Type="http://schemas.openxmlformats.org/officeDocument/2006/relationships/slide" Target="slides/slide132.xml" /><Relationship Id="rId137" Type="http://schemas.openxmlformats.org/officeDocument/2006/relationships/slide" Target="slides/slide133.xml" /><Relationship Id="rId138" Type="http://schemas.openxmlformats.org/officeDocument/2006/relationships/slide" Target="slides/slide134.xml" /><Relationship Id="rId139" Type="http://schemas.openxmlformats.org/officeDocument/2006/relationships/slide" Target="slides/slide135.xml" /><Relationship Id="rId14" Type="http://schemas.openxmlformats.org/officeDocument/2006/relationships/slide" Target="slides/slide10.xml" /><Relationship Id="rId140" Type="http://schemas.openxmlformats.org/officeDocument/2006/relationships/slide" Target="slides/slide136.xml" /><Relationship Id="rId141" Type="http://schemas.openxmlformats.org/officeDocument/2006/relationships/slide" Target="slides/slide137.xml" /><Relationship Id="rId142" Type="http://schemas.openxmlformats.org/officeDocument/2006/relationships/slide" Target="slides/slide138.xml" /><Relationship Id="rId143" Type="http://schemas.openxmlformats.org/officeDocument/2006/relationships/slide" Target="slides/slide139.xml" /><Relationship Id="rId144" Type="http://schemas.openxmlformats.org/officeDocument/2006/relationships/slide" Target="slides/slide140.xml" /><Relationship Id="rId145" Type="http://schemas.openxmlformats.org/officeDocument/2006/relationships/slide" Target="slides/slide141.xml" /><Relationship Id="rId146" Type="http://schemas.openxmlformats.org/officeDocument/2006/relationships/slide" Target="slides/slide142.xml" /><Relationship Id="rId147" Type="http://schemas.openxmlformats.org/officeDocument/2006/relationships/slide" Target="slides/slide143.xml" /><Relationship Id="rId148" Type="http://schemas.openxmlformats.org/officeDocument/2006/relationships/slide" Target="slides/slide144.xml" /><Relationship Id="rId149" Type="http://schemas.openxmlformats.org/officeDocument/2006/relationships/slide" Target="slides/slide145.xml" /><Relationship Id="rId15" Type="http://schemas.openxmlformats.org/officeDocument/2006/relationships/slide" Target="slides/slide11.xml" /><Relationship Id="rId150" Type="http://schemas.openxmlformats.org/officeDocument/2006/relationships/slide" Target="slides/slide146.xml" /><Relationship Id="rId151" Type="http://schemas.openxmlformats.org/officeDocument/2006/relationships/slide" Target="slides/slide147.xml" /><Relationship Id="rId152" Type="http://schemas.openxmlformats.org/officeDocument/2006/relationships/slide" Target="slides/slide148.xml" /><Relationship Id="rId153" Type="http://schemas.openxmlformats.org/officeDocument/2006/relationships/slide" Target="slides/slide149.xml" /><Relationship Id="rId154" Type="http://schemas.openxmlformats.org/officeDocument/2006/relationships/slide" Target="slides/slide150.xml" /><Relationship Id="rId155" Type="http://schemas.openxmlformats.org/officeDocument/2006/relationships/slide" Target="slides/slide151.xml" /><Relationship Id="rId156" Type="http://schemas.openxmlformats.org/officeDocument/2006/relationships/slide" Target="slides/slide152.xml" /><Relationship Id="rId157" Type="http://schemas.openxmlformats.org/officeDocument/2006/relationships/slide" Target="slides/slide153.xml" /><Relationship Id="rId158" Type="http://schemas.openxmlformats.org/officeDocument/2006/relationships/slide" Target="slides/slide154.xml" /><Relationship Id="rId159" Type="http://schemas.openxmlformats.org/officeDocument/2006/relationships/slide" Target="slides/slide155.xml" /><Relationship Id="rId16" Type="http://schemas.openxmlformats.org/officeDocument/2006/relationships/slide" Target="slides/slide12.xml" /><Relationship Id="rId160" Type="http://schemas.openxmlformats.org/officeDocument/2006/relationships/slide" Target="slides/slide156.xml" /><Relationship Id="rId161" Type="http://schemas.openxmlformats.org/officeDocument/2006/relationships/slide" Target="slides/slide157.xml" /><Relationship Id="rId162" Type="http://schemas.openxmlformats.org/officeDocument/2006/relationships/slide" Target="slides/slide158.xml" /><Relationship Id="rId163" Type="http://schemas.openxmlformats.org/officeDocument/2006/relationships/slide" Target="slides/slide159.xml" /><Relationship Id="rId164" Type="http://schemas.openxmlformats.org/officeDocument/2006/relationships/slide" Target="slides/slide160.xml" /><Relationship Id="rId165" Type="http://schemas.openxmlformats.org/officeDocument/2006/relationships/slide" Target="slides/slide161.xml" /><Relationship Id="rId166" Type="http://schemas.openxmlformats.org/officeDocument/2006/relationships/slide" Target="slides/slide162.xml" /><Relationship Id="rId167" Type="http://schemas.openxmlformats.org/officeDocument/2006/relationships/slide" Target="slides/slide163.xml" /><Relationship Id="rId168" Type="http://schemas.openxmlformats.org/officeDocument/2006/relationships/slide" Target="slides/slide164.xml" /><Relationship Id="rId169" Type="http://schemas.openxmlformats.org/officeDocument/2006/relationships/slide" Target="slides/slide165.xml" /><Relationship Id="rId17" Type="http://schemas.openxmlformats.org/officeDocument/2006/relationships/slide" Target="slides/slide13.xml" /><Relationship Id="rId170" Type="http://schemas.openxmlformats.org/officeDocument/2006/relationships/slide" Target="slides/slide166.xml" /><Relationship Id="rId171" Type="http://schemas.openxmlformats.org/officeDocument/2006/relationships/tags" Target="tags/tag1.xml" /><Relationship Id="rId172" Type="http://schemas.openxmlformats.org/officeDocument/2006/relationships/presProps" Target="presProps.xml" /><Relationship Id="rId173" Type="http://schemas.openxmlformats.org/officeDocument/2006/relationships/viewProps" Target="viewProps.xml" /><Relationship Id="rId174" Type="http://schemas.openxmlformats.org/officeDocument/2006/relationships/theme" Target="theme/theme1.xml" /><Relationship Id="rId175" Type="http://schemas.openxmlformats.org/officeDocument/2006/relationships/tableStyles" Target="tableStyles.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3.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slideMaster" Target="slideMasters/slideMaster4.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slide" Target="slides/slide59.xml" /><Relationship Id="rId64" Type="http://schemas.openxmlformats.org/officeDocument/2006/relationships/slide" Target="slides/slide60.xml" /><Relationship Id="rId65" Type="http://schemas.openxmlformats.org/officeDocument/2006/relationships/slide" Target="slides/slide61.xml" /><Relationship Id="rId66" Type="http://schemas.openxmlformats.org/officeDocument/2006/relationships/slide" Target="slides/slide62.xml" /><Relationship Id="rId67" Type="http://schemas.openxmlformats.org/officeDocument/2006/relationships/slide" Target="slides/slide63.xml" /><Relationship Id="rId68" Type="http://schemas.openxmlformats.org/officeDocument/2006/relationships/slide" Target="slides/slide64.xml" /><Relationship Id="rId69" Type="http://schemas.openxmlformats.org/officeDocument/2006/relationships/slide" Target="slides/slide65.xml" /><Relationship Id="rId7" Type="http://schemas.openxmlformats.org/officeDocument/2006/relationships/slide" Target="slides/slide3.xml" /><Relationship Id="rId70" Type="http://schemas.openxmlformats.org/officeDocument/2006/relationships/slide" Target="slides/slide66.xml" /><Relationship Id="rId71" Type="http://schemas.openxmlformats.org/officeDocument/2006/relationships/slide" Target="slides/slide67.xml" /><Relationship Id="rId72" Type="http://schemas.openxmlformats.org/officeDocument/2006/relationships/slide" Target="slides/slide68.xml" /><Relationship Id="rId73" Type="http://schemas.openxmlformats.org/officeDocument/2006/relationships/slide" Target="slides/slide69.xml" /><Relationship Id="rId74" Type="http://schemas.openxmlformats.org/officeDocument/2006/relationships/slide" Target="slides/slide70.xml" /><Relationship Id="rId75" Type="http://schemas.openxmlformats.org/officeDocument/2006/relationships/slide" Target="slides/slide71.xml" /><Relationship Id="rId76" Type="http://schemas.openxmlformats.org/officeDocument/2006/relationships/slide" Target="slides/slide72.xml" /><Relationship Id="rId77" Type="http://schemas.openxmlformats.org/officeDocument/2006/relationships/slide" Target="slides/slide73.xml" /><Relationship Id="rId78" Type="http://schemas.openxmlformats.org/officeDocument/2006/relationships/slide" Target="slides/slide74.xml" /><Relationship Id="rId79" Type="http://schemas.openxmlformats.org/officeDocument/2006/relationships/slide" Target="slides/slide75.xml" /><Relationship Id="rId8" Type="http://schemas.openxmlformats.org/officeDocument/2006/relationships/slide" Target="slides/slide4.xml" /><Relationship Id="rId80" Type="http://schemas.openxmlformats.org/officeDocument/2006/relationships/slide" Target="slides/slide76.xml" /><Relationship Id="rId81" Type="http://schemas.openxmlformats.org/officeDocument/2006/relationships/slide" Target="slides/slide77.xml" /><Relationship Id="rId82" Type="http://schemas.openxmlformats.org/officeDocument/2006/relationships/slide" Target="slides/slide78.xml" /><Relationship Id="rId83" Type="http://schemas.openxmlformats.org/officeDocument/2006/relationships/slide" Target="slides/slide79.xml" /><Relationship Id="rId84" Type="http://schemas.openxmlformats.org/officeDocument/2006/relationships/slide" Target="slides/slide80.xml" /><Relationship Id="rId85" Type="http://schemas.openxmlformats.org/officeDocument/2006/relationships/slide" Target="slides/slide81.xml" /><Relationship Id="rId86" Type="http://schemas.openxmlformats.org/officeDocument/2006/relationships/slide" Target="slides/slide82.xml" /><Relationship Id="rId87" Type="http://schemas.openxmlformats.org/officeDocument/2006/relationships/slide" Target="slides/slide83.xml" /><Relationship Id="rId88" Type="http://schemas.openxmlformats.org/officeDocument/2006/relationships/slide" Target="slides/slide84.xml" /><Relationship Id="rId89" Type="http://schemas.openxmlformats.org/officeDocument/2006/relationships/slide" Target="slides/slide85.xml" /><Relationship Id="rId9" Type="http://schemas.openxmlformats.org/officeDocument/2006/relationships/slide" Target="slides/slide5.xml" /><Relationship Id="rId90" Type="http://schemas.openxmlformats.org/officeDocument/2006/relationships/slide" Target="slides/slide86.xml" /><Relationship Id="rId91" Type="http://schemas.openxmlformats.org/officeDocument/2006/relationships/slide" Target="slides/slide87.xml" /><Relationship Id="rId92" Type="http://schemas.openxmlformats.org/officeDocument/2006/relationships/slide" Target="slides/slide88.xml" /><Relationship Id="rId93" Type="http://schemas.openxmlformats.org/officeDocument/2006/relationships/slide" Target="slides/slide89.xml" /><Relationship Id="rId94" Type="http://schemas.openxmlformats.org/officeDocument/2006/relationships/slide" Target="slides/slide90.xml" /><Relationship Id="rId95" Type="http://schemas.openxmlformats.org/officeDocument/2006/relationships/slide" Target="slides/slide91.xml" /><Relationship Id="rId96" Type="http://schemas.openxmlformats.org/officeDocument/2006/relationships/slide" Target="slides/slide92.xml" /><Relationship Id="rId97" Type="http://schemas.openxmlformats.org/officeDocument/2006/relationships/slide" Target="slides/slide93.xml" /><Relationship Id="rId98" Type="http://schemas.openxmlformats.org/officeDocument/2006/relationships/slide" Target="slides/slide94.xml" /><Relationship Id="rId99" Type="http://schemas.openxmlformats.org/officeDocument/2006/relationships/slide" Target="slides/slide95.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F5D915B8-A7E5-4CC2-8F5D-35F86C526D9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IN"/>
        </a:p>
      </dgm:t>
    </dgm:pt>
    <dgm:pt modelId="{354C7460-2C30-4E38-B775-34305EB0B5D8}" type="parTrans" cxnId="{2C7F41B8-EDF1-4050-8112-18A398E66D0C}">
      <dgm:prSet/>
      <dgm:spPr/>
      <dgm:t>
        <a:bodyPr/>
        <a:lstStyle/>
        <a:p>
          <a:endParaRPr lang="en-IN"/>
        </a:p>
      </dgm:t>
    </dgm:pt>
    <dgm:pt modelId="{F8B0867E-540E-422C-A980-95CAB1EEF66D}">
      <dgm:prSet phldrT="[Tex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Electrodes</a:t>
          </a:r>
        </a:p>
      </dgm:t>
    </dgm:pt>
    <dgm:pt modelId="{0C9492BC-334B-4DBB-A3ED-F1BE8C849BAC}" type="parTrans" cxnId="{5E5E5E55-7173-48B3-8077-2308346C2836}">
      <dgm:prSet/>
      <dgm:spPr>
        <a:noFill/>
        <a:ln w="15875" cap="rnd" cmpd="sng" algn="ctr">
          <a:solidFill>
            <a:schemeClr val="accent1">
              <a:shade val="60000"/>
              <a:hueOff val="0"/>
              <a:satOff val="0"/>
              <a:lumOff val="0"/>
              <a:alphaOff val="0"/>
            </a:schemeClr>
          </a:solidFill>
          <a:prstDash val="solid"/>
        </a:ln>
      </dgm:spPr>
      <dgm:t>
        <a:bodyPr/>
        <a:lstStyle/>
        <a:p>
          <a:endParaRPr lang="en-IN"/>
        </a:p>
      </dgm:t>
    </dgm:pt>
    <dgm:pt modelId="{DC2854AF-62B2-4ACA-B495-61DAB7D5EBB3}">
      <dgm:prSet phldrT="[Tex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Consumable electrodes</a:t>
          </a:r>
        </a:p>
      </dgm:t>
    </dgm:pt>
    <dgm:pt modelId="{DE375445-15D1-4423-8AE5-4F8966DF1534}" type="parTrans" cxnId="{504BE999-910A-42A8-A2E3-F682CC973C14}">
      <dgm:prSet/>
      <dgm:spPr>
        <a:noFill/>
        <a:ln w="15875" cap="rnd" cmpd="sng" algn="ctr">
          <a:solidFill>
            <a:schemeClr val="accent1">
              <a:shade val="80000"/>
              <a:hueOff val="0"/>
              <a:satOff val="0"/>
              <a:lumOff val="0"/>
              <a:alphaOff val="0"/>
            </a:schemeClr>
          </a:solidFill>
          <a:prstDash val="solid"/>
        </a:ln>
      </dgm:spPr>
      <dgm:t>
        <a:bodyPr/>
        <a:lstStyle/>
        <a:p>
          <a:endParaRPr lang="en-IN"/>
        </a:p>
      </dgm:t>
    </dgm:pt>
    <dgm:pt modelId="{2CEF91B8-3EBF-44AF-9C41-EFAE9AA7BDBB}">
      <dgm:prSet phldrT="[Tex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Bare electrodes</a:t>
          </a:r>
        </a:p>
      </dgm:t>
    </dgm:pt>
    <dgm:pt modelId="{CAF0FC54-6A4B-4D29-AEC7-70BF900ABB69}" type="sibTrans" cxnId="{504BE999-910A-42A8-A2E3-F682CC973C14}">
      <dgm:prSet/>
      <dgm:spPr/>
      <dgm:t>
        <a:bodyPr/>
        <a:lstStyle/>
        <a:p>
          <a:endParaRPr lang="en-IN"/>
        </a:p>
      </dgm:t>
    </dgm:pt>
    <dgm:pt modelId="{1D9291E4-B5ED-4811-940D-A51EFE0C753C}" type="parTrans" cxnId="{224F56AF-C71F-418D-A10F-E24EEA47709B}">
      <dgm:prSet/>
      <dgm:spPr>
        <a:noFill/>
        <a:ln w="15875" cap="rnd" cmpd="sng" algn="ctr">
          <a:solidFill>
            <a:schemeClr val="accent1">
              <a:shade val="80000"/>
              <a:hueOff val="0"/>
              <a:satOff val="0"/>
              <a:lumOff val="0"/>
              <a:alphaOff val="0"/>
            </a:schemeClr>
          </a:solidFill>
          <a:prstDash val="solid"/>
        </a:ln>
      </dgm:spPr>
      <dgm:t>
        <a:bodyPr/>
        <a:lstStyle/>
        <a:p>
          <a:endParaRPr lang="en-IN"/>
        </a:p>
      </dgm:t>
    </dgm:pt>
    <dgm:pt modelId="{9D710FAB-9877-4AEF-9366-7206A141870B}">
      <dgm:prSet phldrT="[Tex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Fluxed or lightly coated electrodes</a:t>
          </a:r>
        </a:p>
      </dgm:t>
    </dgm:pt>
    <dgm:pt modelId="{75A28737-703F-46B3-9BE3-50D069387B1E}" type="sibTrans" cxnId="{224F56AF-C71F-418D-A10F-E24EEA47709B}">
      <dgm:prSet/>
      <dgm:spPr/>
      <dgm:t>
        <a:bodyPr/>
        <a:lstStyle/>
        <a:p>
          <a:endParaRPr lang="en-IN"/>
        </a:p>
      </dgm:t>
    </dgm:pt>
    <dgm:pt modelId="{21F44B4A-C528-448C-80A8-DF7ED287D7D8}" type="parTrans" cxnId="{5C443F17-41EC-4670-9AD7-85955ED90C0B}">
      <dgm:prSet/>
      <dgm:spPr>
        <a:noFill/>
        <a:ln w="15875" cap="rnd" cmpd="sng" algn="ctr">
          <a:solidFill>
            <a:schemeClr val="accent1">
              <a:shade val="80000"/>
              <a:hueOff val="0"/>
              <a:satOff val="0"/>
              <a:lumOff val="0"/>
              <a:alphaOff val="0"/>
            </a:schemeClr>
          </a:solidFill>
          <a:prstDash val="solid"/>
        </a:ln>
      </dgm:spPr>
      <dgm:t>
        <a:bodyPr/>
        <a:lstStyle/>
        <a:p>
          <a:endParaRPr lang="en-IN"/>
        </a:p>
      </dgm:t>
    </dgm:pt>
    <dgm:pt modelId="{2C29D5B2-BA89-4156-83F1-D94F5BA16E91}">
      <dgm:prSe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Heavily coated or shielded electrodes</a:t>
          </a:r>
        </a:p>
      </dgm:t>
    </dgm:pt>
    <dgm:pt modelId="{93C21FB8-68D4-493D-8472-2CC6CEED34C9}" type="sibTrans" cxnId="{5C443F17-41EC-4670-9AD7-85955ED90C0B}">
      <dgm:prSet/>
      <dgm:spPr/>
      <dgm:t>
        <a:bodyPr/>
        <a:lstStyle/>
        <a:p>
          <a:endParaRPr lang="en-IN"/>
        </a:p>
      </dgm:t>
    </dgm:pt>
    <dgm:pt modelId="{DD510EC2-71AF-4AB8-B59A-7EC571F21759}" type="sibTrans" cxnId="{5E5E5E55-7173-48B3-8077-2308346C2836}">
      <dgm:prSet/>
      <dgm:spPr/>
      <dgm:t>
        <a:bodyPr/>
        <a:lstStyle/>
        <a:p>
          <a:endParaRPr lang="en-IN"/>
        </a:p>
      </dgm:t>
    </dgm:pt>
    <dgm:pt modelId="{52745B4A-33F6-403D-A44C-21C15FE45605}" type="parTrans" cxnId="{4A07C5D5-84DF-464A-97F1-386F96EB65BD}">
      <dgm:prSet/>
      <dgm:spPr>
        <a:noFill/>
        <a:ln w="15875" cap="rnd" cmpd="sng" algn="ctr">
          <a:solidFill>
            <a:schemeClr val="accent1">
              <a:shade val="60000"/>
              <a:hueOff val="0"/>
              <a:satOff val="0"/>
              <a:lumOff val="0"/>
              <a:alphaOff val="0"/>
            </a:schemeClr>
          </a:solidFill>
          <a:prstDash val="solid"/>
        </a:ln>
      </dgm:spPr>
      <dgm:t>
        <a:bodyPr/>
        <a:lstStyle/>
        <a:p>
          <a:endParaRPr lang="en-IN"/>
        </a:p>
      </dgm:t>
    </dgm:pt>
    <dgm:pt modelId="{7519D0B6-F12E-45A5-9AB8-4D3A40FA7AC4}">
      <dgm:prSet phldrT="[Tex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Non-consumable electrodes</a:t>
          </a:r>
        </a:p>
      </dgm:t>
    </dgm:pt>
    <dgm:pt modelId="{AAC7B192-9501-4DC8-83AB-EDF2F852FEEC}" type="parTrans" cxnId="{B2DC21A4-0CEF-40E9-B637-8F287C249186}">
      <dgm:prSet/>
      <dgm:spPr>
        <a:noFill/>
        <a:ln w="15875" cap="rnd" cmpd="sng" algn="ctr">
          <a:solidFill>
            <a:schemeClr val="accent1">
              <a:shade val="80000"/>
              <a:hueOff val="0"/>
              <a:satOff val="0"/>
              <a:lumOff val="0"/>
              <a:alphaOff val="0"/>
            </a:schemeClr>
          </a:solidFill>
          <a:prstDash val="solid"/>
        </a:ln>
      </dgm:spPr>
      <dgm:t>
        <a:bodyPr/>
        <a:lstStyle/>
        <a:p>
          <a:endParaRPr lang="en-IN"/>
        </a:p>
      </dgm:t>
    </dgm:pt>
    <dgm:pt modelId="{CF01A281-F09D-4911-A818-0785EBE9BC15}">
      <dgm:prSet phldrT="[Tex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Metallic electrodes (Tungsten)</a:t>
          </a:r>
        </a:p>
      </dgm:t>
    </dgm:pt>
    <dgm:pt modelId="{BDC218B6-A2E3-44B9-BA4B-522F36EE2F06}" type="sibTrans" cxnId="{B2DC21A4-0CEF-40E9-B637-8F287C249186}">
      <dgm:prSet/>
      <dgm:spPr/>
      <dgm:t>
        <a:bodyPr/>
        <a:lstStyle/>
        <a:p>
          <a:endParaRPr lang="en-IN"/>
        </a:p>
      </dgm:t>
    </dgm:pt>
    <dgm:pt modelId="{AACAB010-BF04-4748-9C68-252793EEBFE8}" type="parTrans" cxnId="{549EF119-DE9A-4D6A-833F-D81C41E3749E}">
      <dgm:prSet/>
      <dgm:spPr>
        <a:noFill/>
        <a:ln w="15875" cap="rnd" cmpd="sng" algn="ctr">
          <a:solidFill>
            <a:schemeClr val="accent1">
              <a:shade val="80000"/>
              <a:hueOff val="0"/>
              <a:satOff val="0"/>
              <a:lumOff val="0"/>
              <a:alphaOff val="0"/>
            </a:schemeClr>
          </a:solidFill>
          <a:prstDash val="solid"/>
        </a:ln>
      </dgm:spPr>
      <dgm:t>
        <a:bodyPr/>
        <a:lstStyle/>
        <a:p>
          <a:endParaRPr lang="en-IN"/>
        </a:p>
      </dgm:t>
    </dgm:pt>
    <dgm:pt modelId="{9744CDA1-3EB8-4985-95F8-B434278C72A2}">
      <dgm:prSet/>
      <dgm:spPr>
        <a:solidFill>
          <a:schemeClr val="accent1">
            <a:hueOff val="0"/>
            <a:satOff val="0"/>
            <a:lumOff val="0"/>
            <a:alphaOff val="0"/>
          </a:schemeClr>
        </a:solidFill>
        <a:ln w="15875" cap="rnd" cmpd="sng" algn="ctr">
          <a:solidFill>
            <a:schemeClr val="lt1">
              <a:hueOff val="0"/>
              <a:satOff val="0"/>
              <a:lumOff val="0"/>
              <a:alphaOff val="0"/>
            </a:schemeClr>
          </a:solidFill>
          <a:prstDash val="solid"/>
        </a:ln>
      </dgm:spPr>
      <dgm:t>
        <a:bodyPr/>
        <a:lstStyle/>
        <a:p>
          <a:r>
            <a:rPr lang="en-IN"/>
            <a:t>Non-Metallic electrodes              (carbon/graphite) </a:t>
          </a:r>
        </a:p>
      </dgm:t>
    </dgm:pt>
    <dgm:pt modelId="{AC34096E-7529-4970-B34C-447AAFCEF93B}" type="sibTrans" cxnId="{549EF119-DE9A-4D6A-833F-D81C41E3749E}">
      <dgm:prSet/>
      <dgm:spPr/>
      <dgm:t>
        <a:bodyPr/>
        <a:lstStyle/>
        <a:p>
          <a:endParaRPr lang="en-IN"/>
        </a:p>
      </dgm:t>
    </dgm:pt>
    <dgm:pt modelId="{BD4B40FD-F999-4918-BE87-AC3E877A3F8B}" type="sibTrans" cxnId="{4A07C5D5-84DF-464A-97F1-386F96EB65BD}">
      <dgm:prSet/>
      <dgm:spPr/>
      <dgm:t>
        <a:bodyPr/>
        <a:lstStyle/>
        <a:p>
          <a:endParaRPr lang="en-IN"/>
        </a:p>
      </dgm:t>
    </dgm:pt>
    <dgm:pt modelId="{579CC037-0C22-4A18-894E-F36BDAC5F037}" type="sibTrans" cxnId="{2C7F41B8-EDF1-4050-8112-18A398E66D0C}">
      <dgm:prSet/>
      <dgm:spPr/>
      <dgm:t>
        <a:bodyPr/>
        <a:lstStyle/>
        <a:p>
          <a:endParaRPr lang="en-IN"/>
        </a:p>
      </dgm:t>
    </dgm:pt>
    <dgm:pt modelId="{0D1250AF-05B3-4212-B21C-E9869E03D421}" type="pres">
      <dgm:prSet presAssocID="{F5D915B8-A7E5-4CC2-8F5D-35F86C526D9A}" presName="diagram">
        <dgm:presLayoutVars>
          <dgm:chPref val="1"/>
          <dgm:dir/>
          <dgm:animOne val="branch"/>
          <dgm:animLvl val="lvl"/>
          <dgm:resizeHandles val="exact"/>
        </dgm:presLayoutVars>
      </dgm:prSet>
      <dgm:spPr/>
      <dgm:t>
        <a:bodyPr/>
        <a:lstStyle/>
        <a:p/>
      </dgm:t>
    </dgm:pt>
    <dgm:pt modelId="{BB529E8B-BBB1-4881-81C4-44B997EEFFE2}" type="pres">
      <dgm:prSet presAssocID="{F8B0867E-540E-422C-A980-95CAB1EEF66D}" presName="root1"/>
      <dgm:spPr/>
      <dgm:t>
        <a:bodyPr/>
        <a:lstStyle/>
        <a:p/>
      </dgm:t>
    </dgm:pt>
    <dgm:pt modelId="{CDFD9B06-DED5-49A1-A5CC-408142BA06F6}" type="pres">
      <dgm:prSet presAssocID="{F8B0867E-540E-422C-A980-95CAB1EEF66D}" presName="LevelOneTextNode" presStyleLbl="node0" presStyleCnt="1" custScaleY="68058" custLinFactNeighborX="-1380" custLinFactNeighborY="5279">
        <dgm:presLayoutVars>
          <dgm:chPref val="3"/>
        </dgm:presLayoutVars>
      </dgm:prSet>
      <dgm:spPr/>
      <dgm:t>
        <a:bodyPr/>
        <a:lstStyle/>
        <a:p/>
      </dgm:t>
    </dgm:pt>
    <dgm:pt modelId="{06C0B64D-DD92-4C15-916A-EE7916B03F0B}" type="pres">
      <dgm:prSet presAssocID="{F8B0867E-540E-422C-A980-95CAB1EEF66D}" presName="level2hierChild"/>
      <dgm:spPr/>
      <dgm:t>
        <a:bodyPr/>
        <a:lstStyle/>
        <a:p/>
      </dgm:t>
    </dgm:pt>
    <dgm:pt modelId="{A6BFEDA2-B10C-4507-9172-618A2904F511}" type="pres">
      <dgm:prSet presAssocID="{0C9492BC-334B-4DBB-A3ED-F1BE8C849BAC}" presName="conn2-1" presStyleLbl="parChTrans1D2" presStyleCnt="2"/>
      <dgm:spPr/>
      <dgm:t>
        <a:bodyPr/>
        <a:lstStyle/>
        <a:p/>
      </dgm:t>
    </dgm:pt>
    <dgm:pt modelId="{67173004-611B-43BA-9610-BD5604E848DC}" type="pres">
      <dgm:prSet presAssocID="{0C9492BC-334B-4DBB-A3ED-F1BE8C849BAC}" presName="connTx" presStyleLbl="parChTrans2D2" presStyleCnt="2"/>
      <dgm:spPr/>
      <dgm:t>
        <a:bodyPr/>
        <a:lstStyle/>
        <a:p/>
      </dgm:t>
    </dgm:pt>
    <dgm:pt modelId="{61DB63F0-229E-4C91-AF6C-1AEBE50D9C71}" type="pres">
      <dgm:prSet presAssocID="{DC2854AF-62B2-4ACA-B495-61DAB7D5EBB3}" presName="root2"/>
      <dgm:spPr/>
      <dgm:t>
        <a:bodyPr/>
        <a:lstStyle/>
        <a:p/>
      </dgm:t>
    </dgm:pt>
    <dgm:pt modelId="{78D1BB12-43A4-43A7-BC35-EF0BEB534686}" type="pres">
      <dgm:prSet presAssocID="{DC2854AF-62B2-4ACA-B495-61DAB7D5EBB3}" presName="LevelTwoTextNode" presStyleLbl="node2" presStyleCnt="2" custScaleY="61412" custLinFactNeighborY="-21475">
        <dgm:presLayoutVars>
          <dgm:chPref val="3"/>
        </dgm:presLayoutVars>
      </dgm:prSet>
      <dgm:spPr/>
      <dgm:t>
        <a:bodyPr/>
        <a:lstStyle/>
        <a:p/>
      </dgm:t>
    </dgm:pt>
    <dgm:pt modelId="{38B7EAD2-C2CB-48EF-92C4-C18D46D9281A}" type="pres">
      <dgm:prSet presAssocID="{DC2854AF-62B2-4ACA-B495-61DAB7D5EBB3}" presName="level3hierChild"/>
      <dgm:spPr/>
      <dgm:t>
        <a:bodyPr/>
        <a:lstStyle/>
        <a:p/>
      </dgm:t>
    </dgm:pt>
    <dgm:pt modelId="{53CC90F2-7B45-4CDD-87FF-F05418020D4E}" type="pres">
      <dgm:prSet presAssocID="{DE375445-15D1-4423-8AE5-4F8966DF1534}" presName="conn2-1" presStyleLbl="parChTrans1D3" presStyleCnt="5"/>
      <dgm:spPr/>
      <dgm:t>
        <a:bodyPr/>
        <a:lstStyle/>
        <a:p/>
      </dgm:t>
    </dgm:pt>
    <dgm:pt modelId="{6AFC7FD3-1844-4AA5-BA3B-2BDFF7FD2E94}" type="pres">
      <dgm:prSet presAssocID="{DE375445-15D1-4423-8AE5-4F8966DF1534}" presName="connTx" presStyleLbl="parChTrans2D3" presStyleCnt="5"/>
      <dgm:spPr/>
      <dgm:t>
        <a:bodyPr/>
        <a:lstStyle/>
        <a:p/>
      </dgm:t>
    </dgm:pt>
    <dgm:pt modelId="{EB8F90A3-64D4-489E-ADC9-010375FA26C8}" type="pres">
      <dgm:prSet presAssocID="{2CEF91B8-3EBF-44AF-9C41-EFAE9AA7BDBB}" presName="root2"/>
      <dgm:spPr/>
      <dgm:t>
        <a:bodyPr/>
        <a:lstStyle/>
        <a:p/>
      </dgm:t>
    </dgm:pt>
    <dgm:pt modelId="{355334ED-8F1D-4FF9-94CE-02AC3B9B3A1A}" type="pres">
      <dgm:prSet presAssocID="{2CEF91B8-3EBF-44AF-9C41-EFAE9AA7BDBB}" presName="LevelTwoTextNode" presStyleLbl="node3" presStyleCnt="5" custScaleY="40835" custLinFactNeighborY="-40857">
        <dgm:presLayoutVars>
          <dgm:chPref val="3"/>
        </dgm:presLayoutVars>
      </dgm:prSet>
      <dgm:spPr/>
      <dgm:t>
        <a:bodyPr/>
        <a:lstStyle/>
        <a:p/>
      </dgm:t>
    </dgm:pt>
    <dgm:pt modelId="{176F806B-B573-4D9D-9B44-4716A326112B}" type="pres">
      <dgm:prSet presAssocID="{2CEF91B8-3EBF-44AF-9C41-EFAE9AA7BDBB}" presName="level3hierChild"/>
      <dgm:spPr/>
      <dgm:t>
        <a:bodyPr/>
        <a:lstStyle/>
        <a:p/>
      </dgm:t>
    </dgm:pt>
    <dgm:pt modelId="{22272A7E-9597-4F87-AD2A-D5D60F08C1AC}" type="pres">
      <dgm:prSet presAssocID="{1D9291E4-B5ED-4811-940D-A51EFE0C753C}" presName="conn2-1" presStyleLbl="parChTrans1D3" presStyleIdx="1" presStyleCnt="5"/>
      <dgm:spPr/>
      <dgm:t>
        <a:bodyPr/>
        <a:lstStyle/>
        <a:p/>
      </dgm:t>
    </dgm:pt>
    <dgm:pt modelId="{F34ECF63-A4C2-415D-88A9-BAB55926E9D9}" type="pres">
      <dgm:prSet presAssocID="{1D9291E4-B5ED-4811-940D-A51EFE0C753C}" presName="connTx" presStyleLbl="parChTrans2D3" presStyleIdx="1" presStyleCnt="5"/>
      <dgm:spPr/>
      <dgm:t>
        <a:bodyPr/>
        <a:lstStyle/>
        <a:p/>
      </dgm:t>
    </dgm:pt>
    <dgm:pt modelId="{DC54A2B0-650B-4A92-B17B-B5F91652396E}" type="pres">
      <dgm:prSet presAssocID="{9D710FAB-9877-4AEF-9366-7206A141870B}" presName="root2"/>
      <dgm:spPr/>
      <dgm:t>
        <a:bodyPr/>
        <a:lstStyle/>
        <a:p/>
      </dgm:t>
    </dgm:pt>
    <dgm:pt modelId="{9465793C-2903-4789-9707-4DCC68FA0D77}" type="pres">
      <dgm:prSet presAssocID="{9D710FAB-9877-4AEF-9366-7206A141870B}" presName="LevelTwoTextNode" presStyleLbl="node3" presStyleIdx="1" presStyleCnt="5" custScaleY="55403" custLinFactNeighborX="178" custLinFactNeighborY="-14325">
        <dgm:presLayoutVars>
          <dgm:chPref val="3"/>
        </dgm:presLayoutVars>
      </dgm:prSet>
      <dgm:spPr/>
      <dgm:t>
        <a:bodyPr/>
        <a:lstStyle/>
        <a:p/>
      </dgm:t>
    </dgm:pt>
    <dgm:pt modelId="{55119A7B-AD00-4301-8F67-54668E94E324}" type="pres">
      <dgm:prSet presAssocID="{9D710FAB-9877-4AEF-9366-7206A141870B}" presName="level3hierChild"/>
      <dgm:spPr/>
      <dgm:t>
        <a:bodyPr/>
        <a:lstStyle/>
        <a:p/>
      </dgm:t>
    </dgm:pt>
    <dgm:pt modelId="{E3DC27CA-D52A-4BAF-ADEE-5B88EA421C21}" type="pres">
      <dgm:prSet presAssocID="{21F44B4A-C528-448C-80A8-DF7ED287D7D8}" presName="conn2-1" presStyleLbl="parChTrans1D3" presStyleIdx="2" presStyleCnt="5"/>
      <dgm:spPr/>
      <dgm:t>
        <a:bodyPr/>
        <a:lstStyle/>
        <a:p/>
      </dgm:t>
    </dgm:pt>
    <dgm:pt modelId="{83600213-06B1-4849-957B-72FEEAEB3E40}" type="pres">
      <dgm:prSet presAssocID="{21F44B4A-C528-448C-80A8-DF7ED287D7D8}" presName="connTx" presStyleLbl="parChTrans2D3" presStyleIdx="2" presStyleCnt="5"/>
      <dgm:spPr/>
      <dgm:t>
        <a:bodyPr/>
        <a:lstStyle/>
        <a:p/>
      </dgm:t>
    </dgm:pt>
    <dgm:pt modelId="{831BF565-1E8A-49A2-B8E7-5A2E735E695D}" type="pres">
      <dgm:prSet presAssocID="{2C29D5B2-BA89-4156-83F1-D94F5BA16E91}" presName="root2"/>
      <dgm:spPr/>
      <dgm:t>
        <a:bodyPr/>
        <a:lstStyle/>
        <a:p/>
      </dgm:t>
    </dgm:pt>
    <dgm:pt modelId="{A7D0A49D-5941-45E0-A866-449E01FCF86F}" type="pres">
      <dgm:prSet presAssocID="{2C29D5B2-BA89-4156-83F1-D94F5BA16E91}" presName="LevelTwoTextNode" presStyleLbl="node3" presStyleIdx="2" presStyleCnt="5" custScaleY="58009" custLinFactNeighborX="178" custLinFactNeighborY="-7464">
        <dgm:presLayoutVars>
          <dgm:chPref val="3"/>
        </dgm:presLayoutVars>
      </dgm:prSet>
      <dgm:spPr/>
      <dgm:t>
        <a:bodyPr/>
        <a:lstStyle/>
        <a:p/>
      </dgm:t>
    </dgm:pt>
    <dgm:pt modelId="{1BF89F4C-3A4B-4424-BEC3-428DE7769A1C}" type="pres">
      <dgm:prSet presAssocID="{2C29D5B2-BA89-4156-83F1-D94F5BA16E91}" presName="level3hierChild"/>
      <dgm:spPr/>
      <dgm:t>
        <a:bodyPr/>
        <a:lstStyle/>
        <a:p/>
      </dgm:t>
    </dgm:pt>
    <dgm:pt modelId="{E68429C3-78C6-4724-8172-2749335435A5}" type="pres">
      <dgm:prSet presAssocID="{52745B4A-33F6-403D-A44C-21C15FE45605}" presName="conn2-1" presStyleLbl="parChTrans1D2" presStyleIdx="1" presStyleCnt="2"/>
      <dgm:spPr/>
      <dgm:t>
        <a:bodyPr/>
        <a:lstStyle/>
        <a:p/>
      </dgm:t>
    </dgm:pt>
    <dgm:pt modelId="{ACDCCFA2-8A95-4763-8D2B-8DFC6E98FC6B}" type="pres">
      <dgm:prSet presAssocID="{52745B4A-33F6-403D-A44C-21C15FE45605}" presName="connTx" presStyleLbl="parChTrans2D2" presStyleIdx="1" presStyleCnt="2"/>
      <dgm:spPr/>
      <dgm:t>
        <a:bodyPr/>
        <a:lstStyle/>
        <a:p/>
      </dgm:t>
    </dgm:pt>
    <dgm:pt modelId="{082254E9-06B9-496D-9CA5-115FA3597CFD}" type="pres">
      <dgm:prSet presAssocID="{7519D0B6-F12E-45A5-9AB8-4D3A40FA7AC4}" presName="root2"/>
      <dgm:spPr/>
      <dgm:t>
        <a:bodyPr/>
        <a:lstStyle/>
        <a:p/>
      </dgm:t>
    </dgm:pt>
    <dgm:pt modelId="{59658037-67D1-4EA0-ABFE-BA208575000D}" type="pres">
      <dgm:prSet presAssocID="{7519D0B6-F12E-45A5-9AB8-4D3A40FA7AC4}" presName="LevelTwoTextNode" presStyleLbl="node2" presStyleIdx="1" presStyleCnt="2" custScaleY="67062" custLinFactNeighborX="8793" custLinFactNeighborY="12243">
        <dgm:presLayoutVars>
          <dgm:chPref val="3"/>
        </dgm:presLayoutVars>
      </dgm:prSet>
      <dgm:spPr/>
      <dgm:t>
        <a:bodyPr/>
        <a:lstStyle/>
        <a:p/>
      </dgm:t>
    </dgm:pt>
    <dgm:pt modelId="{CB2742A5-6A61-46B6-875D-133543B035EE}" type="pres">
      <dgm:prSet presAssocID="{7519D0B6-F12E-45A5-9AB8-4D3A40FA7AC4}" presName="level3hierChild"/>
      <dgm:spPr/>
      <dgm:t>
        <a:bodyPr/>
        <a:lstStyle/>
        <a:p/>
      </dgm:t>
    </dgm:pt>
    <dgm:pt modelId="{31868362-9703-4E9E-91CB-D69D3EA6B602}" type="pres">
      <dgm:prSet presAssocID="{AAC7B192-9501-4DC8-83AB-EDF2F852FEEC}" presName="conn2-1" presStyleLbl="parChTrans1D3" presStyleIdx="3" presStyleCnt="5"/>
      <dgm:spPr/>
      <dgm:t>
        <a:bodyPr/>
        <a:lstStyle/>
        <a:p/>
      </dgm:t>
    </dgm:pt>
    <dgm:pt modelId="{C5D6BF72-6AD1-41DA-BCDD-49E688186C3C}" type="pres">
      <dgm:prSet presAssocID="{AAC7B192-9501-4DC8-83AB-EDF2F852FEEC}" presName="connTx" presStyleLbl="parChTrans2D3" presStyleIdx="3" presStyleCnt="5"/>
      <dgm:spPr/>
      <dgm:t>
        <a:bodyPr/>
        <a:lstStyle/>
        <a:p/>
      </dgm:t>
    </dgm:pt>
    <dgm:pt modelId="{48759675-74D0-4C80-B74A-FAAEFD6982AD}" type="pres">
      <dgm:prSet presAssocID="{CF01A281-F09D-4911-A818-0785EBE9BC15}" presName="root2"/>
      <dgm:spPr/>
      <dgm:t>
        <a:bodyPr/>
        <a:lstStyle/>
        <a:p/>
      </dgm:t>
    </dgm:pt>
    <dgm:pt modelId="{035BB994-2470-46E5-94D4-1D8EF5D8110B}" type="pres">
      <dgm:prSet presAssocID="{CF01A281-F09D-4911-A818-0785EBE9BC15}" presName="LevelTwoTextNode" presStyleLbl="node3" presStyleIdx="3" presStyleCnt="5" custScaleY="57940" custLinFactNeighborX="-1023" custLinFactNeighborY="903">
        <dgm:presLayoutVars>
          <dgm:chPref val="3"/>
        </dgm:presLayoutVars>
      </dgm:prSet>
      <dgm:spPr/>
      <dgm:t>
        <a:bodyPr/>
        <a:lstStyle/>
        <a:p/>
      </dgm:t>
    </dgm:pt>
    <dgm:pt modelId="{39E97F73-9035-4AC2-8EDB-1A94687C1D96}" type="pres">
      <dgm:prSet presAssocID="{CF01A281-F09D-4911-A818-0785EBE9BC15}" presName="level3hierChild"/>
      <dgm:spPr/>
      <dgm:t>
        <a:bodyPr/>
        <a:lstStyle/>
        <a:p/>
      </dgm:t>
    </dgm:pt>
    <dgm:pt modelId="{FF5BF094-3F61-4763-B104-8A95B6904964}" type="pres">
      <dgm:prSet presAssocID="{AACAB010-BF04-4748-9C68-252793EEBFE8}" presName="conn2-1" presStyleLbl="parChTrans1D3" presStyleIdx="4" presStyleCnt="5"/>
      <dgm:spPr/>
      <dgm:t>
        <a:bodyPr/>
        <a:lstStyle/>
        <a:p/>
      </dgm:t>
    </dgm:pt>
    <dgm:pt modelId="{A0373087-CCE1-4DDD-89A5-6A30174107B2}" type="pres">
      <dgm:prSet presAssocID="{AACAB010-BF04-4748-9C68-252793EEBFE8}" presName="connTx" presStyleLbl="parChTrans2D3" presStyleIdx="4" presStyleCnt="5"/>
      <dgm:spPr/>
      <dgm:t>
        <a:bodyPr/>
        <a:lstStyle/>
        <a:p/>
      </dgm:t>
    </dgm:pt>
    <dgm:pt modelId="{1A523059-2B67-4781-9DA5-9D6E5530FB6B}" type="pres">
      <dgm:prSet presAssocID="{9744CDA1-3EB8-4985-95F8-B434278C72A2}" presName="root2"/>
      <dgm:spPr/>
      <dgm:t>
        <a:bodyPr/>
        <a:lstStyle/>
        <a:p/>
      </dgm:t>
    </dgm:pt>
    <dgm:pt modelId="{00EBA4C1-6775-4429-B609-209E9115F635}" type="pres">
      <dgm:prSet presAssocID="{9744CDA1-3EB8-4985-95F8-B434278C72A2}" presName="LevelTwoTextNode" presStyleLbl="node3" presStyleIdx="4" presStyleCnt="5" custScaleY="51857" custLinFactNeighborX="182" custLinFactNeighborY="20361">
        <dgm:presLayoutVars>
          <dgm:chPref val="3"/>
        </dgm:presLayoutVars>
      </dgm:prSet>
      <dgm:spPr/>
      <dgm:t>
        <a:bodyPr/>
        <a:lstStyle/>
        <a:p/>
      </dgm:t>
    </dgm:pt>
    <dgm:pt modelId="{5E6D8F1E-1966-4E67-B7B2-B0B4D34568C3}" type="pres">
      <dgm:prSet presAssocID="{9744CDA1-3EB8-4985-95F8-B434278C72A2}" presName="level3hierChild"/>
      <dgm:spPr/>
      <dgm:t>
        <a:bodyPr/>
        <a:lstStyle/>
        <a:p/>
      </dgm:t>
    </dgm:pt>
  </dgm:ptLst>
  <dgm:cxnLst>
    <dgm:cxn modelId="{2C7F41B8-EDF1-4050-8112-18A398E66D0C}" srcId="{F5D915B8-A7E5-4CC2-8F5D-35F86C526D9A}" destId="{F8B0867E-540E-422C-A980-95CAB1EEF66D}" srcOrd="0" destOrd="0" parTransId="{354C7460-2C30-4E38-B775-34305EB0B5D8}" sibTransId="{579CC037-0C22-4A18-894E-F36BDAC5F037}"/>
    <dgm:cxn modelId="{5E5E5E55-7173-48B3-8077-2308346C2836}" srcId="{F8B0867E-540E-422C-A980-95CAB1EEF66D}" destId="{DC2854AF-62B2-4ACA-B495-61DAB7D5EBB3}" srcOrd="0" destOrd="0" parTransId="{0C9492BC-334B-4DBB-A3ED-F1BE8C849BAC}" sibTransId="{DD510EC2-71AF-4AB8-B59A-7EC571F21759}"/>
    <dgm:cxn modelId="{504BE999-910A-42A8-A2E3-F682CC973C14}" srcId="{DC2854AF-62B2-4ACA-B495-61DAB7D5EBB3}" destId="{2CEF91B8-3EBF-44AF-9C41-EFAE9AA7BDBB}" srcOrd="0" destOrd="0" parTransId="{DE375445-15D1-4423-8AE5-4F8966DF1534}" sibTransId="{CAF0FC54-6A4B-4D29-AEC7-70BF900ABB69}"/>
    <dgm:cxn modelId="{224F56AF-C71F-418D-A10F-E24EEA47709B}" srcId="{DC2854AF-62B2-4ACA-B495-61DAB7D5EBB3}" destId="{9D710FAB-9877-4AEF-9366-7206A141870B}" srcOrd="1" destOrd="0" parTransId="{1D9291E4-B5ED-4811-940D-A51EFE0C753C}" sibTransId="{75A28737-703F-46B3-9BE3-50D069387B1E}"/>
    <dgm:cxn modelId="{5C443F17-41EC-4670-9AD7-85955ED90C0B}" srcId="{DC2854AF-62B2-4ACA-B495-61DAB7D5EBB3}" destId="{2C29D5B2-BA89-4156-83F1-D94F5BA16E91}" srcOrd="2" destOrd="0" parTransId="{21F44B4A-C528-448C-80A8-DF7ED287D7D8}" sibTransId="{93C21FB8-68D4-493D-8472-2CC6CEED34C9}"/>
    <dgm:cxn modelId="{4A07C5D5-84DF-464A-97F1-386F96EB65BD}" srcId="{F8B0867E-540E-422C-A980-95CAB1EEF66D}" destId="{7519D0B6-F12E-45A5-9AB8-4D3A40FA7AC4}" srcOrd="1" destOrd="0" parTransId="{52745B4A-33F6-403D-A44C-21C15FE45605}" sibTransId="{BD4B40FD-F999-4918-BE87-AC3E877A3F8B}"/>
    <dgm:cxn modelId="{B2DC21A4-0CEF-40E9-B637-8F287C249186}" srcId="{7519D0B6-F12E-45A5-9AB8-4D3A40FA7AC4}" destId="{CF01A281-F09D-4911-A818-0785EBE9BC15}" srcOrd="0" destOrd="0" parTransId="{AAC7B192-9501-4DC8-83AB-EDF2F852FEEC}" sibTransId="{BDC218B6-A2E3-44B9-BA4B-522F36EE2F06}"/>
    <dgm:cxn modelId="{549EF119-DE9A-4D6A-833F-D81C41E3749E}" srcId="{7519D0B6-F12E-45A5-9AB8-4D3A40FA7AC4}" destId="{9744CDA1-3EB8-4985-95F8-B434278C72A2}" srcOrd="1" destOrd="0" parTransId="{AACAB010-BF04-4748-9C68-252793EEBFE8}" sibTransId="{AC34096E-7529-4970-B34C-447AAFCEF93B}"/>
    <dgm:cxn modelId="{266E8E30-1E75-4CDA-8323-7177F2DF8A19}" type="presOf" srcId="{F5D915B8-A7E5-4CC2-8F5D-35F86C526D9A}" destId="{0D1250AF-05B3-4212-B21C-E9869E03D421}" srcOrd="0" destOrd="0" presId="urn:microsoft.com/office/officeart/2005/8/layout/hierarchy2"/>
    <dgm:cxn modelId="{331AE39D-7E7E-4146-A459-2F0EDE29C4ED}" type="presParOf" srcId="{0D1250AF-05B3-4212-B21C-E9869E03D421}" destId="{BB529E8B-BBB1-4881-81C4-44B997EEFFE2}" srcOrd="0" destOrd="0" presId="urn:microsoft.com/office/officeart/2005/8/layout/hierarchy2"/>
    <dgm:cxn modelId="{B3E78D1A-2310-4107-88E8-036E206A6A14}" type="presParOf" srcId="{BB529E8B-BBB1-4881-81C4-44B997EEFFE2}" destId="{CDFD9B06-DED5-49A1-A5CC-408142BA06F6}" srcOrd="0" destOrd="0" presId="urn:microsoft.com/office/officeart/2005/8/layout/hierarchy2"/>
    <dgm:cxn modelId="{D09732BD-37DE-4ED1-A428-EBDF75C378D7}" type="presOf" srcId="{F8B0867E-540E-422C-A980-95CAB1EEF66D}" destId="{CDFD9B06-DED5-49A1-A5CC-408142BA06F6}" srcOrd="0" destOrd="0" presId="urn:microsoft.com/office/officeart/2005/8/layout/hierarchy2"/>
    <dgm:cxn modelId="{1C47ED50-CC9D-48DA-9953-8EDAE0F20F0F}" type="presParOf" srcId="{BB529E8B-BBB1-4881-81C4-44B997EEFFE2}" destId="{06C0B64D-DD92-4C15-916A-EE7916B03F0B}" srcOrd="1" destOrd="0" presId="urn:microsoft.com/office/officeart/2005/8/layout/hierarchy2"/>
    <dgm:cxn modelId="{8F16D68F-2B04-46A2-B4CA-D3919323DE71}" type="presParOf" srcId="{06C0B64D-DD92-4C15-916A-EE7916B03F0B}" destId="{A6BFEDA2-B10C-4507-9172-618A2904F511}" srcOrd="0" destOrd="0" presId="urn:microsoft.com/office/officeart/2005/8/layout/hierarchy2"/>
    <dgm:cxn modelId="{0D468C31-8529-47CB-AF6D-6D49D61EE2D2}" type="presOf" srcId="{0C9492BC-334B-4DBB-A3ED-F1BE8C849BAC}" destId="{A6BFEDA2-B10C-4507-9172-618A2904F511}" srcOrd="0" destOrd="0" presId="urn:microsoft.com/office/officeart/2005/8/layout/hierarchy2"/>
    <dgm:cxn modelId="{4D8EB4DF-9BCA-42AA-B118-1ECB7056B9B6}" type="presParOf" srcId="{A6BFEDA2-B10C-4507-9172-618A2904F511}" destId="{67173004-611B-43BA-9610-BD5604E848DC}" srcOrd="0" destOrd="0" presId="urn:microsoft.com/office/officeart/2005/8/layout/hierarchy2"/>
    <dgm:cxn modelId="{49A2CF5B-6D8B-462A-B9C3-CC10C7153494}" type="presOf" srcId="{0C9492BC-334B-4DBB-A3ED-F1BE8C849BAC}" destId="{67173004-611B-43BA-9610-BD5604E848DC}" srcOrd="1" destOrd="0" presId="urn:microsoft.com/office/officeart/2005/8/layout/hierarchy2"/>
    <dgm:cxn modelId="{B74F30A1-3A50-412E-9F7C-D9529A4E9109}" type="presParOf" srcId="{06C0B64D-DD92-4C15-916A-EE7916B03F0B}" destId="{61DB63F0-229E-4C91-AF6C-1AEBE50D9C71}" srcOrd="1" destOrd="0" presId="urn:microsoft.com/office/officeart/2005/8/layout/hierarchy2"/>
    <dgm:cxn modelId="{79904C0A-B2B5-4142-881A-6A4E114F26B9}" type="presParOf" srcId="{61DB63F0-229E-4C91-AF6C-1AEBE50D9C71}" destId="{78D1BB12-43A4-43A7-BC35-EF0BEB534686}" srcOrd="0" destOrd="0" presId="urn:microsoft.com/office/officeart/2005/8/layout/hierarchy2"/>
    <dgm:cxn modelId="{40636051-1F9A-462D-959D-ED51FF50AC0C}" type="presOf" srcId="{DC2854AF-62B2-4ACA-B495-61DAB7D5EBB3}" destId="{78D1BB12-43A4-43A7-BC35-EF0BEB534686}" srcOrd="0" destOrd="0" presId="urn:microsoft.com/office/officeart/2005/8/layout/hierarchy2"/>
    <dgm:cxn modelId="{362B6A85-8C55-4251-852F-0ADE9BF80858}" type="presParOf" srcId="{61DB63F0-229E-4C91-AF6C-1AEBE50D9C71}" destId="{38B7EAD2-C2CB-48EF-92C4-C18D46D9281A}" srcOrd="1" destOrd="0" presId="urn:microsoft.com/office/officeart/2005/8/layout/hierarchy2"/>
    <dgm:cxn modelId="{4330E736-F4E3-4133-89E2-50B8A299AB48}" type="presParOf" srcId="{38B7EAD2-C2CB-48EF-92C4-C18D46D9281A}" destId="{53CC90F2-7B45-4CDD-87FF-F05418020D4E}" srcOrd="0" destOrd="0" presId="urn:microsoft.com/office/officeart/2005/8/layout/hierarchy2"/>
    <dgm:cxn modelId="{747B6DE2-B15F-4E3C-9E0B-A5D59DE16565}" type="presOf" srcId="{DE375445-15D1-4423-8AE5-4F8966DF1534}" destId="{53CC90F2-7B45-4CDD-87FF-F05418020D4E}" srcOrd="0" destOrd="0" presId="urn:microsoft.com/office/officeart/2005/8/layout/hierarchy2"/>
    <dgm:cxn modelId="{F5292575-F086-4BB2-B08F-8918ED9B8ACB}" type="presParOf" srcId="{53CC90F2-7B45-4CDD-87FF-F05418020D4E}" destId="{6AFC7FD3-1844-4AA5-BA3B-2BDFF7FD2E94}" srcOrd="0" destOrd="0" presId="urn:microsoft.com/office/officeart/2005/8/layout/hierarchy2"/>
    <dgm:cxn modelId="{FD725CFF-26D2-4C7E-AA60-968A91F25F72}" type="presOf" srcId="{DE375445-15D1-4423-8AE5-4F8966DF1534}" destId="{6AFC7FD3-1844-4AA5-BA3B-2BDFF7FD2E94}" srcOrd="1" destOrd="0" presId="urn:microsoft.com/office/officeart/2005/8/layout/hierarchy2"/>
    <dgm:cxn modelId="{CD290AA9-9795-4182-85B7-642791BB41E8}" type="presParOf" srcId="{38B7EAD2-C2CB-48EF-92C4-C18D46D9281A}" destId="{EB8F90A3-64D4-489E-ADC9-010375FA26C8}" srcOrd="1" destOrd="0" presId="urn:microsoft.com/office/officeart/2005/8/layout/hierarchy2"/>
    <dgm:cxn modelId="{5ABF4DC4-7BFF-4313-B7C4-E740878CD650}" type="presParOf" srcId="{EB8F90A3-64D4-489E-ADC9-010375FA26C8}" destId="{355334ED-8F1D-4FF9-94CE-02AC3B9B3A1A}" srcOrd="0" destOrd="0" presId="urn:microsoft.com/office/officeart/2005/8/layout/hierarchy2"/>
    <dgm:cxn modelId="{9B4A925C-7FD8-49DB-8B14-64CEA4FCB211}" type="presOf" srcId="{2CEF91B8-3EBF-44AF-9C41-EFAE9AA7BDBB}" destId="{355334ED-8F1D-4FF9-94CE-02AC3B9B3A1A}" srcOrd="0" destOrd="0" presId="urn:microsoft.com/office/officeart/2005/8/layout/hierarchy2"/>
    <dgm:cxn modelId="{EFFBDF56-9C2F-4399-9D61-D15E78AEC1DA}" type="presParOf" srcId="{EB8F90A3-64D4-489E-ADC9-010375FA26C8}" destId="{176F806B-B573-4D9D-9B44-4716A326112B}" srcOrd="1" destOrd="0" presId="urn:microsoft.com/office/officeart/2005/8/layout/hierarchy2"/>
    <dgm:cxn modelId="{6A1ACF67-235B-4612-87FA-B3992252785F}" type="presParOf" srcId="{38B7EAD2-C2CB-48EF-92C4-C18D46D9281A}" destId="{22272A7E-9597-4F87-AD2A-D5D60F08C1AC}" srcOrd="2" destOrd="0" presId="urn:microsoft.com/office/officeart/2005/8/layout/hierarchy2"/>
    <dgm:cxn modelId="{F929FEE9-0D62-44E5-948D-39EE0335E5DF}" type="presOf" srcId="{1D9291E4-B5ED-4811-940D-A51EFE0C753C}" destId="{22272A7E-9597-4F87-AD2A-D5D60F08C1AC}" srcOrd="0" destOrd="0" presId="urn:microsoft.com/office/officeart/2005/8/layout/hierarchy2"/>
    <dgm:cxn modelId="{4A88DE01-FC94-4252-98EF-BD869FC7B5C2}" type="presParOf" srcId="{22272A7E-9597-4F87-AD2A-D5D60F08C1AC}" destId="{F34ECF63-A4C2-415D-88A9-BAB55926E9D9}" srcOrd="0" destOrd="0" presId="urn:microsoft.com/office/officeart/2005/8/layout/hierarchy2"/>
    <dgm:cxn modelId="{5DD45859-4B9E-42C8-A5C0-4FACC3FD7415}" type="presOf" srcId="{1D9291E4-B5ED-4811-940D-A51EFE0C753C}" destId="{F34ECF63-A4C2-415D-88A9-BAB55926E9D9}" srcOrd="1" destOrd="0" presId="urn:microsoft.com/office/officeart/2005/8/layout/hierarchy2"/>
    <dgm:cxn modelId="{00CFCD14-3C37-4E1B-B68A-6BB603F849EC}" type="presParOf" srcId="{38B7EAD2-C2CB-48EF-92C4-C18D46D9281A}" destId="{DC54A2B0-650B-4A92-B17B-B5F91652396E}" srcOrd="3" destOrd="0" presId="urn:microsoft.com/office/officeart/2005/8/layout/hierarchy2"/>
    <dgm:cxn modelId="{F4EFC624-9A7F-4B45-B042-E8954D4FB213}" type="presParOf" srcId="{DC54A2B0-650B-4A92-B17B-B5F91652396E}" destId="{9465793C-2903-4789-9707-4DCC68FA0D77}" srcOrd="0" destOrd="0" presId="urn:microsoft.com/office/officeart/2005/8/layout/hierarchy2"/>
    <dgm:cxn modelId="{FE53BD6E-AB75-48F0-9378-1B7B0998F878}" type="presOf" srcId="{9D710FAB-9877-4AEF-9366-7206A141870B}" destId="{9465793C-2903-4789-9707-4DCC68FA0D77}" srcOrd="0" destOrd="0" presId="urn:microsoft.com/office/officeart/2005/8/layout/hierarchy2"/>
    <dgm:cxn modelId="{5BBA7525-119F-4E17-9AB9-F0AFC5A7AF55}" type="presParOf" srcId="{DC54A2B0-650B-4A92-B17B-B5F91652396E}" destId="{55119A7B-AD00-4301-8F67-54668E94E324}" srcOrd="1" destOrd="0" presId="urn:microsoft.com/office/officeart/2005/8/layout/hierarchy2"/>
    <dgm:cxn modelId="{C542A96F-8CFB-4F70-8EAB-989AED3C073F}" type="presParOf" srcId="{38B7EAD2-C2CB-48EF-92C4-C18D46D9281A}" destId="{E3DC27CA-D52A-4BAF-ADEE-5B88EA421C21}" srcOrd="4" destOrd="0" presId="urn:microsoft.com/office/officeart/2005/8/layout/hierarchy2"/>
    <dgm:cxn modelId="{28941293-3863-4840-8724-B9757A06442F}" type="presOf" srcId="{21F44B4A-C528-448C-80A8-DF7ED287D7D8}" destId="{E3DC27CA-D52A-4BAF-ADEE-5B88EA421C21}" srcOrd="0" destOrd="0" presId="urn:microsoft.com/office/officeart/2005/8/layout/hierarchy2"/>
    <dgm:cxn modelId="{4958C9AA-D96F-4A45-8AB8-AD3355AA7867}" type="presParOf" srcId="{E3DC27CA-D52A-4BAF-ADEE-5B88EA421C21}" destId="{83600213-06B1-4849-957B-72FEEAEB3E40}" srcOrd="0" destOrd="0" presId="urn:microsoft.com/office/officeart/2005/8/layout/hierarchy2"/>
    <dgm:cxn modelId="{4F904D4B-FD4B-4385-9C51-D272AD0E1084}" type="presOf" srcId="{21F44B4A-C528-448C-80A8-DF7ED287D7D8}" destId="{83600213-06B1-4849-957B-72FEEAEB3E40}" srcOrd="1" destOrd="0" presId="urn:microsoft.com/office/officeart/2005/8/layout/hierarchy2"/>
    <dgm:cxn modelId="{86D798DA-6EB4-4DE1-B9D2-7E3663F3AE18}" type="presParOf" srcId="{38B7EAD2-C2CB-48EF-92C4-C18D46D9281A}" destId="{831BF565-1E8A-49A2-B8E7-5A2E735E695D}" srcOrd="5" destOrd="0" presId="urn:microsoft.com/office/officeart/2005/8/layout/hierarchy2"/>
    <dgm:cxn modelId="{4A55388B-DC26-42B1-9F0B-C71F1253BA16}" type="presParOf" srcId="{831BF565-1E8A-49A2-B8E7-5A2E735E695D}" destId="{A7D0A49D-5941-45E0-A866-449E01FCF86F}" srcOrd="0" destOrd="0" presId="urn:microsoft.com/office/officeart/2005/8/layout/hierarchy2"/>
    <dgm:cxn modelId="{01465C19-B5F3-4623-B52B-6E6489AFC422}" type="presOf" srcId="{2C29D5B2-BA89-4156-83F1-D94F5BA16E91}" destId="{A7D0A49D-5941-45E0-A866-449E01FCF86F}" srcOrd="0" destOrd="0" presId="urn:microsoft.com/office/officeart/2005/8/layout/hierarchy2"/>
    <dgm:cxn modelId="{DE29BCAE-220D-46B7-B176-19A0C6327F6E}" type="presParOf" srcId="{831BF565-1E8A-49A2-B8E7-5A2E735E695D}" destId="{1BF89F4C-3A4B-4424-BEC3-428DE7769A1C}" srcOrd="1" destOrd="0" presId="urn:microsoft.com/office/officeart/2005/8/layout/hierarchy2"/>
    <dgm:cxn modelId="{384A107F-0D83-4DCF-87FA-557EF90C3314}" type="presParOf" srcId="{06C0B64D-DD92-4C15-916A-EE7916B03F0B}" destId="{E68429C3-78C6-4724-8172-2749335435A5}" srcOrd="2" destOrd="0" presId="urn:microsoft.com/office/officeart/2005/8/layout/hierarchy2"/>
    <dgm:cxn modelId="{8FD76383-05CF-41B8-B38E-5DEF6D180FAE}" type="presOf" srcId="{52745B4A-33F6-403D-A44C-21C15FE45605}" destId="{E68429C3-78C6-4724-8172-2749335435A5}" srcOrd="0" destOrd="0" presId="urn:microsoft.com/office/officeart/2005/8/layout/hierarchy2"/>
    <dgm:cxn modelId="{1CE0815C-2D38-432E-BD39-25C7A32AAE85}" type="presParOf" srcId="{E68429C3-78C6-4724-8172-2749335435A5}" destId="{ACDCCFA2-8A95-4763-8D2B-8DFC6E98FC6B}" srcOrd="0" destOrd="0" presId="urn:microsoft.com/office/officeart/2005/8/layout/hierarchy2"/>
    <dgm:cxn modelId="{75E16AB5-9D61-4D40-B8B8-4BB72B862365}" type="presOf" srcId="{52745B4A-33F6-403D-A44C-21C15FE45605}" destId="{ACDCCFA2-8A95-4763-8D2B-8DFC6E98FC6B}" srcOrd="1" destOrd="0" presId="urn:microsoft.com/office/officeart/2005/8/layout/hierarchy2"/>
    <dgm:cxn modelId="{8F93BF18-E17F-42DB-8B96-E88C39C9690D}" type="presParOf" srcId="{06C0B64D-DD92-4C15-916A-EE7916B03F0B}" destId="{082254E9-06B9-496D-9CA5-115FA3597CFD}" srcOrd="3" destOrd="0" presId="urn:microsoft.com/office/officeart/2005/8/layout/hierarchy2"/>
    <dgm:cxn modelId="{AD076E49-1628-48E4-BA33-680A8DA2B6B7}" type="presParOf" srcId="{082254E9-06B9-496D-9CA5-115FA3597CFD}" destId="{59658037-67D1-4EA0-ABFE-BA208575000D}" srcOrd="0" destOrd="0" presId="urn:microsoft.com/office/officeart/2005/8/layout/hierarchy2"/>
    <dgm:cxn modelId="{EC160DE0-26C2-4729-BDDD-187E38D7E07B}" type="presOf" srcId="{7519D0B6-F12E-45A5-9AB8-4D3A40FA7AC4}" destId="{59658037-67D1-4EA0-ABFE-BA208575000D}" srcOrd="0" destOrd="0" presId="urn:microsoft.com/office/officeart/2005/8/layout/hierarchy2"/>
    <dgm:cxn modelId="{3934AA79-54BA-46E5-8AE0-DC5C80D6F204}" type="presParOf" srcId="{082254E9-06B9-496D-9CA5-115FA3597CFD}" destId="{CB2742A5-6A61-46B6-875D-133543B035EE}" srcOrd="1" destOrd="0" presId="urn:microsoft.com/office/officeart/2005/8/layout/hierarchy2"/>
    <dgm:cxn modelId="{E67896EC-95E9-4213-900C-3463D747EA41}" type="presParOf" srcId="{CB2742A5-6A61-46B6-875D-133543B035EE}" destId="{31868362-9703-4E9E-91CB-D69D3EA6B602}" srcOrd="0" destOrd="0" presId="urn:microsoft.com/office/officeart/2005/8/layout/hierarchy2"/>
    <dgm:cxn modelId="{91788248-631C-4DE9-84AD-2F1121AD5F79}" type="presOf" srcId="{AAC7B192-9501-4DC8-83AB-EDF2F852FEEC}" destId="{31868362-9703-4E9E-91CB-D69D3EA6B602}" srcOrd="0" destOrd="0" presId="urn:microsoft.com/office/officeart/2005/8/layout/hierarchy2"/>
    <dgm:cxn modelId="{F595C430-CB3B-4E95-B3A2-6738DFB3ACAA}" type="presParOf" srcId="{31868362-9703-4E9E-91CB-D69D3EA6B602}" destId="{C5D6BF72-6AD1-41DA-BCDD-49E688186C3C}" srcOrd="0" destOrd="0" presId="urn:microsoft.com/office/officeart/2005/8/layout/hierarchy2"/>
    <dgm:cxn modelId="{36A8B2FF-CB14-4494-9CDD-D972AF157635}" type="presOf" srcId="{AAC7B192-9501-4DC8-83AB-EDF2F852FEEC}" destId="{C5D6BF72-6AD1-41DA-BCDD-49E688186C3C}" srcOrd="1" destOrd="0" presId="urn:microsoft.com/office/officeart/2005/8/layout/hierarchy2"/>
    <dgm:cxn modelId="{9B88A61F-4D46-48A9-8BC7-4F4236722FD9}" type="presParOf" srcId="{CB2742A5-6A61-46B6-875D-133543B035EE}" destId="{48759675-74D0-4C80-B74A-FAAEFD6982AD}" srcOrd="1" destOrd="0" presId="urn:microsoft.com/office/officeart/2005/8/layout/hierarchy2"/>
    <dgm:cxn modelId="{1F3A2821-B45B-4B18-A3F4-5716153A14F4}" type="presParOf" srcId="{48759675-74D0-4C80-B74A-FAAEFD6982AD}" destId="{035BB994-2470-46E5-94D4-1D8EF5D8110B}" srcOrd="0" destOrd="0" presId="urn:microsoft.com/office/officeart/2005/8/layout/hierarchy2"/>
    <dgm:cxn modelId="{99C3FC75-A90E-4B95-8EFA-E8F765FDAD55}" type="presOf" srcId="{CF01A281-F09D-4911-A818-0785EBE9BC15}" destId="{035BB994-2470-46E5-94D4-1D8EF5D8110B}" srcOrd="0" destOrd="0" presId="urn:microsoft.com/office/officeart/2005/8/layout/hierarchy2"/>
    <dgm:cxn modelId="{7E7C0766-659D-4A3B-9A88-D56E9CB5E124}" type="presParOf" srcId="{48759675-74D0-4C80-B74A-FAAEFD6982AD}" destId="{39E97F73-9035-4AC2-8EDB-1A94687C1D96}" srcOrd="1" destOrd="0" presId="urn:microsoft.com/office/officeart/2005/8/layout/hierarchy2"/>
    <dgm:cxn modelId="{D732F398-382F-4120-90DC-CBE197742EEF}" type="presParOf" srcId="{CB2742A5-6A61-46B6-875D-133543B035EE}" destId="{FF5BF094-3F61-4763-B104-8A95B6904964}" srcOrd="2" destOrd="0" presId="urn:microsoft.com/office/officeart/2005/8/layout/hierarchy2"/>
    <dgm:cxn modelId="{E6426636-6171-4008-8BAD-B9AC779D2CC3}" type="presOf" srcId="{AACAB010-BF04-4748-9C68-252793EEBFE8}" destId="{FF5BF094-3F61-4763-B104-8A95B6904964}" srcOrd="0" destOrd="0" presId="urn:microsoft.com/office/officeart/2005/8/layout/hierarchy2"/>
    <dgm:cxn modelId="{F0D556E0-DCE0-4556-8471-CF07D66DCAEE}" type="presParOf" srcId="{FF5BF094-3F61-4763-B104-8A95B6904964}" destId="{A0373087-CCE1-4DDD-89A5-6A30174107B2}" srcOrd="0" destOrd="0" presId="urn:microsoft.com/office/officeart/2005/8/layout/hierarchy2"/>
    <dgm:cxn modelId="{316EA00C-A9A2-4C4C-9436-345E7B7BFC44}" type="presOf" srcId="{AACAB010-BF04-4748-9C68-252793EEBFE8}" destId="{A0373087-CCE1-4DDD-89A5-6A30174107B2}" srcOrd="1" destOrd="0" presId="urn:microsoft.com/office/officeart/2005/8/layout/hierarchy2"/>
    <dgm:cxn modelId="{19731EB1-07B3-4B96-A208-854506611C15}" type="presParOf" srcId="{CB2742A5-6A61-46B6-875D-133543B035EE}" destId="{1A523059-2B67-4781-9DA5-9D6E5530FB6B}" srcOrd="3" destOrd="0" presId="urn:microsoft.com/office/officeart/2005/8/layout/hierarchy2"/>
    <dgm:cxn modelId="{CBC5401F-4FB7-476D-ACC8-F21BCD489E6C}" type="presParOf" srcId="{1A523059-2B67-4781-9DA5-9D6E5530FB6B}" destId="{00EBA4C1-6775-4429-B609-209E9115F635}" srcOrd="0" destOrd="0" presId="urn:microsoft.com/office/officeart/2005/8/layout/hierarchy2"/>
    <dgm:cxn modelId="{5828CFBA-9144-4BA9-8186-8C000A15AFCF}" type="presOf" srcId="{9744CDA1-3EB8-4985-95F8-B434278C72A2}" destId="{00EBA4C1-6775-4429-B609-209E9115F635}" srcOrd="0" destOrd="0" presId="urn:microsoft.com/office/officeart/2005/8/layout/hierarchy2"/>
    <dgm:cxn modelId="{1AFE7A76-A59F-4337-A780-A9F3B2D96571}" type="presParOf" srcId="{1A523059-2B67-4781-9DA5-9D6E5530FB6B}" destId="{5E6D8F1E-1966-4E67-B7B2-B0B4D34568C3}" srcOrd="1" destOrd="0" presId="urn:microsoft.com/office/officeart/2005/8/layout/hierarchy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4099" name=""/>
      <dsp:cNvGrpSpPr/>
    </dsp:nvGrpSpPr>
    <dsp:grpSpPr/>
    <dsp:sp modelId="{CDFD9B06-DED5-49A1-A5CC-408142BA06F6}">
      <dsp:nvSpPr>
        <dsp:cNvPr id="4100" name=""/>
        <dsp:cNvSpPr/>
      </dsp:nvSpPr>
      <dsp:spPr>
        <a:xfrm>
          <a:off x="0" y="2259715"/>
          <a:ext cx="2455277" cy="83550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Electrodes</a:t>
          </a:r>
        </a:p>
      </dsp:txBody>
      <dsp:txXfrm>
        <a:off x="24471" y="2284186"/>
        <a:ext cx="2406335" cy="786564"/>
      </dsp:txXfrm>
    </dsp:sp>
    <dsp:sp modelId="{A6BFEDA2-B10C-4507-9172-618A2904F511}">
      <dsp:nvSpPr>
        <dsp:cNvPr id="4101" name=""/>
        <dsp:cNvSpPr/>
      </dsp:nvSpPr>
      <dsp:spPr>
        <a:xfrm rot="18326248">
          <a:off x="2097792" y="1961402"/>
          <a:ext cx="1701557" cy="45791"/>
        </a:xfrm>
        <a:custGeom>
          <a:rect l="0" t="0" r="0" b="0"/>
          <a:pathLst>
            <a:path>
              <a:moveTo>
                <a:pt x="0" y="22895"/>
              </a:moveTo>
              <a:lnTo>
                <a:pt x="1701557" y="2289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kern="1200"/>
        </a:p>
      </dsp:txBody>
      <dsp:txXfrm>
        <a:off x="2906031" y="1941759"/>
        <a:ext cx="85077" cy="85077"/>
      </dsp:txXfrm>
    </dsp:sp>
    <dsp:sp modelId="{78D1BB12-43A4-43A7-BC35-EF0BEB534686}">
      <dsp:nvSpPr>
        <dsp:cNvPr id="4102" name=""/>
        <dsp:cNvSpPr/>
      </dsp:nvSpPr>
      <dsp:spPr>
        <a:xfrm>
          <a:off x="3441864" y="914168"/>
          <a:ext cx="2455277" cy="753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Consumable electrodes</a:t>
          </a:r>
        </a:p>
      </dsp:txBody>
      <dsp:txXfrm>
        <a:off x="3463946" y="936250"/>
        <a:ext cx="2411114" cy="709754"/>
      </dsp:txXfrm>
    </dsp:sp>
    <dsp:sp modelId="{53CC90F2-7B45-4CDD-87FF-F05418020D4E}">
      <dsp:nvSpPr>
        <dsp:cNvPr id="4103" name=""/>
        <dsp:cNvSpPr/>
      </dsp:nvSpPr>
      <dsp:spPr>
        <a:xfrm rot="18800828">
          <a:off x="5672807" y="747994"/>
          <a:ext cx="1430778" cy="45791"/>
        </a:xfrm>
        <a:custGeom>
          <a:rect l="0" t="0" r="0" b="0"/>
          <a:pathLst>
            <a:path>
              <a:moveTo>
                <a:pt x="0" y="22895"/>
              </a:moveTo>
              <a:lnTo>
                <a:pt x="1430778" y="2289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352427" y="735120"/>
        <a:ext cx="71538" cy="71538"/>
      </dsp:txXfrm>
    </dsp:sp>
    <dsp:sp modelId="{355334ED-8F1D-4FF9-94CE-02AC3B9B3A1A}">
      <dsp:nvSpPr>
        <dsp:cNvPr id="4104" name=""/>
        <dsp:cNvSpPr/>
      </dsp:nvSpPr>
      <dsp:spPr>
        <a:xfrm>
          <a:off x="6879252" y="0"/>
          <a:ext cx="2455277" cy="50130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Bare electrodes</a:t>
          </a:r>
        </a:p>
      </dsp:txBody>
      <dsp:txXfrm>
        <a:off x="6893935" y="14683"/>
        <a:ext cx="2425911" cy="471940"/>
      </dsp:txXfrm>
    </dsp:sp>
    <dsp:sp modelId="{22272A7E-9597-4F87-AD2A-D5D60F08C1AC}">
      <dsp:nvSpPr>
        <dsp:cNvPr id="4105" name=""/>
        <dsp:cNvSpPr/>
      </dsp:nvSpPr>
      <dsp:spPr>
        <a:xfrm rot="21538530">
          <a:off x="5897062" y="1259411"/>
          <a:ext cx="986638" cy="45791"/>
        </a:xfrm>
        <a:custGeom>
          <a:rect l="0" t="0" r="0" b="0"/>
          <a:pathLst>
            <a:path>
              <a:moveTo>
                <a:pt x="0" y="22895"/>
              </a:moveTo>
              <a:lnTo>
                <a:pt x="986638" y="2289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365716" y="1257640"/>
        <a:ext cx="49331" cy="49331"/>
      </dsp:txXfrm>
    </dsp:sp>
    <dsp:sp modelId="{9465793C-2903-4789-9707-4DCC68FA0D77}">
      <dsp:nvSpPr>
        <dsp:cNvPr id="4106" name=""/>
        <dsp:cNvSpPr/>
      </dsp:nvSpPr>
      <dsp:spPr>
        <a:xfrm>
          <a:off x="6883622" y="933411"/>
          <a:ext cx="2455277" cy="68014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Fluxed or lightly coated electrodes</a:t>
          </a:r>
        </a:p>
      </dsp:txBody>
      <dsp:txXfrm>
        <a:off x="6903543" y="953332"/>
        <a:ext cx="2415435" cy="640306"/>
      </dsp:txXfrm>
    </dsp:sp>
    <dsp:sp modelId="{E3DC27CA-D52A-4BAF-ADEE-5B88EA421C21}">
      <dsp:nvSpPr>
        <dsp:cNvPr id="4107" name=""/>
        <dsp:cNvSpPr/>
      </dsp:nvSpPr>
      <dsp:spPr>
        <a:xfrm rot="2629590">
          <a:off x="5706693" y="1741670"/>
          <a:ext cx="1367377" cy="45791"/>
        </a:xfrm>
        <a:custGeom>
          <a:rect l="0" t="0" r="0" b="0"/>
          <a:pathLst>
            <a:path>
              <a:moveTo>
                <a:pt x="0" y="22895"/>
              </a:moveTo>
              <a:lnTo>
                <a:pt x="1367377" y="2289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356197" y="1730381"/>
        <a:ext cx="68368" cy="68368"/>
      </dsp:txXfrm>
    </dsp:sp>
    <dsp:sp modelId="{A7D0A49D-5941-45E0-A866-449E01FCF86F}">
      <dsp:nvSpPr>
        <dsp:cNvPr id="4108" name=""/>
        <dsp:cNvSpPr/>
      </dsp:nvSpPr>
      <dsp:spPr>
        <a:xfrm>
          <a:off x="6883622" y="1881934"/>
          <a:ext cx="2455277" cy="71214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Heavily coated or shielded electrodes</a:t>
          </a:r>
        </a:p>
      </dsp:txBody>
      <dsp:txXfrm>
        <a:off x="6904480" y="1902792"/>
        <a:ext cx="2413561" cy="670424"/>
      </dsp:txXfrm>
    </dsp:sp>
    <dsp:sp modelId="{E68429C3-78C6-4724-8172-2749335435A5}">
      <dsp:nvSpPr>
        <dsp:cNvPr id="4109" name=""/>
        <dsp:cNvSpPr/>
      </dsp:nvSpPr>
      <dsp:spPr>
        <a:xfrm rot="2560601">
          <a:off x="2238715" y="3208928"/>
          <a:ext cx="1635603" cy="45791"/>
        </a:xfrm>
        <a:custGeom>
          <a:rect l="0" t="0" r="0" b="0"/>
          <a:pathLst>
            <a:path>
              <a:moveTo>
                <a:pt x="0" y="22895"/>
              </a:moveTo>
              <a:lnTo>
                <a:pt x="1635603" y="2289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kern="1200"/>
        </a:p>
      </dsp:txBody>
      <dsp:txXfrm>
        <a:off x="3015626" y="3190934"/>
        <a:ext cx="81780" cy="81780"/>
      </dsp:txXfrm>
    </dsp:sp>
    <dsp:sp modelId="{59658037-67D1-4EA0-ABFE-BA208575000D}">
      <dsp:nvSpPr>
        <dsp:cNvPr id="4110" name=""/>
        <dsp:cNvSpPr/>
      </dsp:nvSpPr>
      <dsp:spPr>
        <a:xfrm>
          <a:off x="3657756" y="3374540"/>
          <a:ext cx="2455277" cy="82327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Non-consumable electrodes</a:t>
          </a:r>
        </a:p>
      </dsp:txBody>
      <dsp:txXfrm>
        <a:off x="3681869" y="3398653"/>
        <a:ext cx="2407051" cy="775052"/>
      </dsp:txXfrm>
    </dsp:sp>
    <dsp:sp modelId="{31868362-9703-4E9E-91CB-D69D3EA6B602}">
      <dsp:nvSpPr>
        <dsp:cNvPr id="4111" name=""/>
        <dsp:cNvSpPr/>
      </dsp:nvSpPr>
      <dsp:spPr>
        <a:xfrm rot="19406376">
          <a:off x="6022258" y="3488486"/>
          <a:ext cx="922651" cy="45791"/>
        </a:xfrm>
        <a:custGeom>
          <a:rect l="0" t="0" r="0" b="0"/>
          <a:pathLst>
            <a:path>
              <a:moveTo>
                <a:pt x="0" y="22895"/>
              </a:moveTo>
              <a:lnTo>
                <a:pt x="922651" y="2289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460518" y="3488315"/>
        <a:ext cx="46132" cy="46132"/>
      </dsp:txXfrm>
    </dsp:sp>
    <dsp:sp modelId="{035BB994-2470-46E5-94D4-1D8EF5D8110B}">
      <dsp:nvSpPr>
        <dsp:cNvPr id="4112" name=""/>
        <dsp:cNvSpPr/>
      </dsp:nvSpPr>
      <dsp:spPr>
        <a:xfrm>
          <a:off x="6854134" y="2880937"/>
          <a:ext cx="2455277" cy="71129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Metallic electrodes (Tungsten)</a:t>
          </a:r>
        </a:p>
      </dsp:txBody>
      <dsp:txXfrm>
        <a:off x="6874967" y="2901770"/>
        <a:ext cx="2413611" cy="669627"/>
      </dsp:txXfrm>
    </dsp:sp>
    <dsp:sp modelId="{FF5BF094-3F61-4763-B104-8A95B6904964}">
      <dsp:nvSpPr>
        <dsp:cNvPr id="4113" name=""/>
        <dsp:cNvSpPr/>
      </dsp:nvSpPr>
      <dsp:spPr>
        <a:xfrm rot="2123054">
          <a:off x="6025730" y="4036974"/>
          <a:ext cx="945295" cy="45791"/>
        </a:xfrm>
        <a:custGeom>
          <a:rect l="0" t="0" r="0" b="0"/>
          <a:pathLst>
            <a:path>
              <a:moveTo>
                <a:pt x="0" y="22895"/>
              </a:moveTo>
              <a:lnTo>
                <a:pt x="945295" y="22895"/>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6474745" y="4036237"/>
        <a:ext cx="47264" cy="47264"/>
      </dsp:txXfrm>
    </dsp:sp>
    <dsp:sp modelId="{00EBA4C1-6775-4429-B609-209E9115F635}">
      <dsp:nvSpPr>
        <dsp:cNvPr id="4114" name=""/>
        <dsp:cNvSpPr/>
      </dsp:nvSpPr>
      <dsp:spPr>
        <a:xfrm>
          <a:off x="6883721" y="4015251"/>
          <a:ext cx="2455277" cy="63661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IN" sz="1900" kern="1200"/>
            <a:t>Non-Metallic electrodes              (carbon/graphite) </a:t>
          </a:r>
        </a:p>
      </dsp:txBody>
      <dsp:txXfrm>
        <a:off x="6902366" y="4033897"/>
        <a:ext cx="2417985" cy="599324"/>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r:blip="">
            <dgm:adjLst/>
          </dgm:shape>
          <dgm:presOf/>
          <dgm:constrLst/>
          <dgm:ruleLst/>
          <dgm:layoutNode name="LevelOneTextNode" styleLbl="node0">
            <dgm:varLst>
              <dgm:chPref val="3"/>
            </dgm:varLst>
            <dgm:alg type="tx"/>
            <dgm:shape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fact="0.25"/>
                      <dgm:rule type="w" fact="0.8"/>
                      <dgm:rule type="primFontSz" val="5"/>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r:blip="">
                    <dgm:adjLst/>
                  </dgm:shape>
                  <dgm:presOf/>
                  <dgm:constrLst/>
                  <dgm:ruleLst/>
                  <dgm:layoutNode name="LevelTwoTextNode">
                    <dgm:varLst>
                      <dgm:chPref val="3"/>
                    </dgm:varLst>
                    <dgm:alg type="tx"/>
                    <dgm:shape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0" max="32767" units="cm"/>
          <inkml:channel name="Y" type="integer" min="0" max="32767" units="cm"/>
          <inkml:channel name="F" type="integer" min="0" max="2047" units="deg"/>
          <inkml:channel name="T" type="integer" min="0" max="2.14748E+0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8T03:46:08.1250000"/>
    </inkml:context>
    <inkml:brush xml:id="br0">
      <inkml:brushProperty name="width" value="0.05292" units="cm"/>
      <inkml:brushProperty name="height" value="0.05292" units="cm"/>
      <inkml:brushProperty name="color" value="#FF0000"/>
    </inkml:brush>
  </inkml:definitions>
  <inkml:trace contextRef="#ctx0" brushRef="#br0">13783 10383 281 0,'0'0'5'0,"0"0"8"16,0 0 8-16,0 0 29 16,-3-84 36-16,11 65-28 15,-2-1-5-15,-1 1 5 16,-1 2-35-16,-3 0 24 16,1 0-4-16,-1 1-24 15,2-2 22-15,2-3-22 16,-1 1 3-16,2 3 9 15,3-2-17-15,0 0-4 0,0 4-5 16,6 1 1-16,0 2 21 16,6 2-27-16,2 0 1 15,7 3 5-15,5 2 2 16,3 4-8-16,4 1 0 16,1 0 3-16,1 14 5 15,-1 7-8-15,-4 6 0 16,-5 7-6-16,-4 9 14 15,-5 5-10-15,-10 10 2 16,-11 8 0-16,-4 4-8 16,0 0 8-16,-19-3 0 15,-8-3-9-15,-7-6 3 16,-5-2 2-16,-5-8 3 16,-1-4 1-16,-3-8-6 15,0-10 8-15,2-7-2 16,4-7 2-16,2-8 10 15,1-4-13-15,3-6 1 0,2-23 0 16,3-14 0-16,2-15 0 16,12-12-13-16,6-13 7 15,10-4-46-15,1-3 28 16,1 4 4-16,21 15-24 16,16 13 43-16,11 17-64 15,13 14 15-15,13 8-12 16,10 9-53-16,5 4-72 15,5 5-68-15</inkml:trace>
  <inkml:trace contextRef="#ctx0" brushRef="#br0" timeOffset="1108.74">15566 10169 207 0,'0'0'18'0,"0"0"-17"16,0 0 43-1,0 0 33-15,0 0 18 0,95-68-41 16,-57 51-37-16,9 0 25 16,6-3-2-16,6 4-22 15,11-1 17-15,6 0-23 16,9 5-6-16,8 2 5 16,4 2-2-16,8 3-9 15,2 3 0-15,0 2 9 16,-1 0-15-16,-3 0 12 15,-8 7-5-15,-5 7-1 16,-13 5-3-16,-8 7 3 16,-8 5 0-16,-6 5-5 15,0 3 4-15,-1 0 2 0,-5 5 3 16,-5-1-4-16,-10 6 1 16,-6-1-6-16,-9 0 5 15,-14-2-18-15,-5-2 11 16,-12 5 7-16,-22-4 0 15,-9 3-8-15,-13 2 10 16,-3 0-11-16,-5 0 7 16,-5-1 2-16,-10 0 2 15,-6-4-2-15,-4-11-25 16,-2-7 12-16,1-17 21 16,-1-8-8-16,-9-2 4 0,-11-4-2 15,-9-18 15-15,-10-7-13 16,3-9-3-1,8-10 3-15,14-10 4 16,20-7 5-16,21-8-12 0,20-9 0 16,24-3-2-16,20-6 1 15,18 6-7-15,33 10-3 16,13 12-10-16,13 17 7 16,11 10 8-16,9 14-90 15,10 11-11-15,6 7-56 16,-10 2-66-16</inkml:trace>
  <inkml:trace contextRef="#ctx0" brushRef="#br0" timeOffset="10657.48">24648 12842 248 0,'0'0'82'0,"0"0"-57"0,0 0-1 15,0 0-11-15,-88-21 81 16,82 19-3-16,4 2-48 16,2 0-7-16,0 0-13 15,0 0-13-15,0 0 23 16,0 0-22-16,0 0 3 16,5 0 17-16,22 0-21 15,18 0-13-15,20 0 3 16,22 0 0-16,19 0 2 0,17 0-2 15,13 0 0 1,12 0-1-16,3 0-2 0,2 0 0 16,-4 0-5-16,-10 3-10 15,-14 0 16-15,-16 0-19 16,-14-1 21-16,-18 1-10 16,-19-2 0-16,-19 0 7 15,-18 1-18-15,-14-2-21 16,-7 0 13-16,0 0-31 15,0 0 24-15,-6 1-32 16,-3 0-56-16,0 2 6 16,6 2-69-16</inkml:trace>
  <inkml:trace contextRef="#ctx0" brushRef="#br0" timeOffset="12071.65">2508 13629 586 0,'0'0'29'16,"0"0"-29"-16,0 0-62 15,0 0-10-15,0 0 56 16,0 0 9-16,108-25-4 0,-50 19-58 16,9-2-22-16,12-3-61 15,6-3 35-15</inkml:trace>
  <inkml:trace contextRef="#ctx0" brushRef="#br0" timeOffset="13237.14">26809 12227 262 0,'0'0'58'0,"0"0"-46"16,0 0-12-16,0 0 37 15,0 0 11-15,0 0 14 0,-61 66-47 16,58-62-7 0,3-4 19-16,0 0 33 0,0 0 16 15,0 0-26-15,0 0-28 16,0 0 13-16,0 0-26 16,0 0-5-16,0-4-8 15,0 2-39-15,6 0-66 16,6 1-178-16</inkml:trace>
  <inkml:trace contextRef="#ctx0" brushRef="#br0" timeOffset="13509.97">27103 12278 553 0,'0'0'46'16,"0"0"-31"-16,0 0-9 15,-113 98 52-15,75-40 0 16,3 8-52-16,3 4 13 16,8 3-16-16,14-4-2 15,10-6-2-15,15-8-13 16,28-10-14-16,20-10-29 15,13-14-106-15,9-13-275 16</inkml:trace>
  <inkml:trace contextRef="#ctx0" brushRef="#br0" timeOffset="13719.67">28775 12677 286 0,'0'0'0'0,"0"0"-152"16</inkml:trace>
  <inkml:trace contextRef="#ctx0" brushRef="#br0" timeOffset="16333.45">2962 15057 581 0,'0'0'68'0,"0"0"-64"16,0 0 27-16,0 0-31 16,0 0 0-16,0 0 0 15,0 0-28-15,19-3 11 16,44 15 16-16,28 1-43 15,25-4 1-15,29-2-45 16,22-5-15-16,27-2 63 16,13 0 12-16,6-10 28 15,-5-1-5-15,-13 0 5 16,-19 4 0-16,-22 0-5 0,-26 7-97 16,-26-2-49-1</inkml:trace>
  <inkml:trace contextRef="#ctx0" brushRef="#br0" timeOffset="17197.31">9173 14988 585 0,'0'0'24'0,"0"0"-24"0,0 0-37 16,92-9 37-16,-13 9 0 15,17 0 2-15,14 0 1 16,9 0 3-16,4 0-2 16,0 0-4-16,0 0-7 15,-8 0-11-15,-8 0-96 16,-14 0-33-16,-20 0-57 16</inkml:trace>
  <inkml:trace contextRef="#ctx0" brushRef="#br0" timeOffset="18020.4">12763 14901 134 0,'0'0'206'0,"0"0"-104"15,0 0-42-15,-91-43-3 0,78 39 0 16,5 2-11-16,7 2 26 15,1-2-46-15,12 2-10 16,27 0-16-16,23 0-4 16,23 0-1-16,19 0 2 15,17 0-12-15,6 0 2 16,9-4-20-16,-2-6 22 16,-7-1 4-16,-6 0-5 15,-14 1 6-15,-9 3 3 16,-15 4-33-16,-12 0-2 15,-16 2-69-15,-16 1-61 16,-14-2 40-16,-13 0-24 0</inkml:trace>
  <inkml:trace contextRef="#ctx0" brushRef="#br0" timeOffset="18869.99">15639 14764 574 0,'0'0'42'16,"0"0"-24"-16,0 0-15 15,0 0-6-15,0 0 0 16,0 0 3-16,-5-18 5 16,68 18 0-16,19 8-10 15,15-4 0-15,8-1-13 16,8-3 7-16,6 0-16 15,0 0 27-15,1 0 0 16,-9-7 2-16,-9-1 8 0,-11-1-10 16,-12-1 0-16,-13 2 3 15,-17 1-3-15,-12 2-3 16,-17 2-1-16,-12 1-12 16,-5 2-5-16,-3 0-50 15,0 0-29-15,0 0 12 16,0 0-45-16,0 0 9 15</inkml:trace>
  <inkml:trace contextRef="#ctx0" brushRef="#br0" timeOffset="19723.04">18498 14737 442 0,'0'0'87'16,"0"0"-19"-16,0 0-65 0,0 0-3 16,0 0 1-16,0 0-1 15,-42-20 31-15,63 20-29 16,15 0 2-16,21 0-4 16,20 0 5-16,22 0-7 15,17 0 2-15,17-2 0 16,10-9-7-16,8 0 1 15,-2 2 6-15,-7-3 0 16,-11 4 11-16,-12-1-12 16,-13 4 1-16,-14 2 0 15,-15 3-16-15,-18 0 4 16,-16 0-43-16,-11 0-17 16,-14 0-75-16,-9 0 18 0,-8 0-12 15</inkml:trace>
  <inkml:trace contextRef="#ctx0" brushRef="#br0" timeOffset="20766.12">22667 14943 229 0,'0'0'82'16,"0"0"-10"-16,0 0-29 16,0 0 13-16,0 0 11 15,0 0 1-15,-12-10-68 16,64 10 14-16,20 0-21 16,19 5 7-16,16 0-17 15,16-3-3-15,11-2-49 16,11 0-17-16,5 0 4 15,-1-3 36-15,-5-6 38 0,-7-3-6 16,-13 0 14 0,-12 2-1-16,-17-3 12 0,-18 2-4 15,-14 3 33-15,-15-1 2 16,-11 3 36-16,-7-2-35 16,-6 3-16-16,4 0-7 15,8 3-18-15,13 2-4 16,16 0-13-16,10 0-96 15,6 4-8-15,3 4-51 16,-9 1 50-16</inkml:trace>
  <inkml:trace contextRef="#ctx0" brushRef="#br0" timeOffset="20982.99">25341 14869 101 0,'0'0'31'0,"0"0"-16"0,107-22-15 15,-58 16-4-15,1 4-14 16,3-1 18-16,0 0-8 16,1 0 7-16,-5 0-1 15,-1 1 2-15,-6-1 10 16,-4-2-6-16,-3 2 5 16,-1 0-7-16,2 0-2 15,4 2-7-15,6-1-65 16</inkml:trace>
  <inkml:trace contextRef="#ctx0" brushRef="#br0" timeOffset="21113.94">26548 14761 49 0,'0'0'0'0</inkml:trace>
  <inkml:trace contextRef="#ctx0" brushRef="#br0" timeOffset="21464.21">27054 14791 423 0,'0'0'38'16,"0"0"-38"-16,0 0-96 16,106-8-78-16,-48 13-17 15</inkml:trace>
  <inkml:trace contextRef="#ctx0" brushRef="#br0" timeOffset="27028.51">15566 15112 328 0,'0'0'105'16,"0"0"-95"-16,0 0 9 15,0 0-16-15,0 0 4 0,0 0-7 16,55-75 0-16,15 69-6 15,24 2 6-15,22-1-8 16,22-2-17-16,24 0-14 16,20-3 27-16,14 7-14 15,12 3 6-15,1 0 18 16,-2 16-2-16,-5 10 4 16,-11 5 1-16,-11 5 0 15,-14 6-2-15,-9 8 1 16,-16 8 0-16,-11 6 0 15,-14 1-23-15,-17 3-23 16,-13-1-16-16,-14-6-40 0,-17-8 24 16</inkml:trace>
  <inkml:trace contextRef="#ctx0" brushRef="#br0" timeOffset="27178.04">17894 15775 23 0,'-167'-5'3'0,"-1"3"9"16,5-4-12-16,12-2-21 15,20-5 11-15</inkml:trace>
</inkml:ink>
</file>

<file path=ppt/ink/ink2.xml><?xml version="1.0" encoding="utf-8"?>
<inkml:ink xmlns:inkml="http://www.w3.org/2003/InkML">
  <inkml:definitions>
    <inkml:context xml:id="ctx0">
      <inkml:inkSource xml:id="inkSrc0">
        <inkml:traceFormat>
          <inkml:channel name="X" type="integer" min="0" max="32767" units="cm"/>
          <inkml:channel name="Y" type="integer" min="0" max="32767" units="cm"/>
          <inkml:channel name="F" type="integer" min="0" max="2047" units="deg"/>
          <inkml:channel name="T" type="integer" min="0" max="2.14748E+0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8T03:37:09.2940000"/>
    </inkml:context>
    <inkml:brush xml:id="br0">
      <inkml:brushProperty name="width" value="0.05292" units="cm"/>
      <inkml:brushProperty name="height" value="0.05292" units="cm"/>
      <inkml:brushProperty name="color" value="#FF0000"/>
    </inkml:brush>
  </inkml:definitions>
  <inkml:trace contextRef="#ctx0" brushRef="#br0">19648 4461 32 0,'0'0'18'0,"0"0"-1"15,0 0-4-15,0 0-2 16,0 0 11-16,0 0-9 0,0 0-4 15,0 0-2-15,-25-47 1 16,24 44-8-16,-2 1 0 16,-2 1 3-16,2 0-7 15,0 1 4-15,1 0 0 16,1 0-1-16,-1 0 2 16,1 0-3-16,-1 0 2 15,-1 0 0-15,-1 0-6 16,0 0 6-16,-1 0 0 15,-1 0 0-15,0 4 0 16,3 2-17-16,1 2-19 0,2-2-41 16</inkml:trace>
  <inkml:trace contextRef="#ctx0" brushRef="#br0" timeOffset="2421.58">19523 4635 1 0,'0'0'16'0,"0"0"-15"15,5 82 22-15,3-48-14 16,1 3 2-16,0 3 12 16,0 7-19-16,0 3 6 0,0-1-8 15,-3 2 1-15,3-3-3 16,-2 0 3-16,-1-2-2 16,4 0 15-16,1 0-14 15,0-5 4-15,2 1 1 16,1-2-2-16,-1-1 12 15,0-1-16-15,1-1-1 16,1-2 11-16,0 1-8 16,2-3 0-16,0 3 1 15,-1 1 6-15,0 0-10 16,-3 0 0-16,-3-2 0 16,2-4 6-16,0 1-5 0,0 1 7 15,3 0 3-15,0-2-9 16,1 2 1-16,-1-1-2 15,1 6-1-15,-2 3 4 16,-1 0 3-16,-2 1-7 16,-4-3 0-16,1 2 1 15,-2-3 0-15,-2-1-1 16,4 2 0-16,-2-3 2 16,4 1 2-16,-1-1-4 15,3 1 1-15,4 0 5 16,2-1-6-16,2-1 0 15,2-3 0-15,-3-2 1 16,1-4 0-16,-1 1-1 16,-2-5 0-16,0 3 4 15,1-4-8-15,-1-1 4 16,1 1 0-16,-2-1 2 0,2 2 0 16,-1 1-2-16,-1-2 0 15,3 1 0-15,-1 3-2 16,1 1 2-16,4 5 0 15,-2-1-2-15,1-1 8 16,2 1-6-16,0-1 0 16,-5 3 2-16,4-1-5 15,-4 2 3-15,-1-4 0 16,3-4 0-16,-3 1 1 0,4-4-1 16,0 1 0-1,4-2 3-15,3 2-7 16,3 0 4-16,-1 1 0 0,0-1-2 15,1 0 7-15,-2-3-7 16,-2 1 2-16,0-2 0 16,-1 0-2-16,0 1 2 15,3-3 0-15,2 0 0 16,4 0 5-16,2-3-5 16,1 0 0-16,4-3 0 15,0 0 3-15,3 0-3 16,-1-4 2-16,-3 0-11 15,-2-1 15-15,-4-2-7 16,0 3 1-16,-3-4 0 16,1 0-4-16,-3 0 4 0,4 0 0 15,-1 0-1-15,-2-1 2 16,3 0-2-16,1-1-1 16,4-1 2-16,3 0-4 15,4 0 4-15,-4 3 0 16,-3 2-7-16,-7-1 4 15,-5 0-2-15,-1 1-1 16,-2-3 6-16,1 2-6 16,-1 0 6-16,5-1 0 15,4 1-2-15,3 0 5 16,5 1-3-16,6-2 0 16,1-1 0-16,2 1 8 0,-2 0-8 15,-7 0 0-15,-5 0-1 16,-5 0 5-16,-4 0-5 15,-3-3 1-15,-1 0 0 16,-2 0-6-16,0 0 6 16,1-6 0-16,1-6 0 15,1 1 4-15,2-7-6 16,2 1 2-16,1-1 0 16,-3-1 2-16,-4 1-2 15,0 0 0-15,-7-2 0 16,3 2 3-16,2-3-8 15,-1-2 5-15,1-1-2 16,1-2-2-16,-1-5-3 0,6 0 2 16,1-2-2-16,2 0 2 15,4-2 5-15,3-2 0 16,-1 0-2-16,0-2-2 16,0 1-6-16,-5 3 10 15,1 2-5-15,-3 4 7 16,-3-1-3-16,0 4 1 15,0-3 0-15,-1 2 0 16,-1-5 0-16,2-2 0 16,-1-2 0-16,0 0 3 15,-4 5-5-15,-4 2 2 16,-1-2 0-16,-3-1-4 0,5-2 6 16,0-5-2-1,0-1 9-15,0 1-6 16,1 2-2-16,-1 3-1 15,3-1 0-15,1-1-2 0,-1 0 2 16,1-3 0-16,-2 0 0 16,-1-1 2-16,-2-1-3 15,-1 2 1-15,-2-2 0 16,-1 0-4-16,-2 2 7 16,-1 1-3-16,2 1 0 15,-2 0 7-15,5 0-7 16,0 2 0-16,3-1 3 15,0 0 1-15,0-3-3 16,1 3-1-16,-2 1 4 16,-3 2 2-16,-1 2-8 0,-1 2 2 15,-4 2 0-15,0-1-2 16,-2 0 2-16,0-2 0 16,-3 0 0-1,4-1 4-15,-2 2-4 0,1 0 0 16,3 2 0-16,-1 0-3 15,2-2 3-15,-1 4 0 16,-2 1 0-16,0 1 4 16,-1-1-8-16,0 2 3 15,0 1 1-15,2 1 0 16,-1 0 1-16,1 1-1 16,2 2 0-16,2-2 3 15,-3 4-5-15,3 0 2 0,1 0 0 16,-2 1-2-16,2 0 2 15,-2 0 0 1,-1 0 0-16,5 1 1 0,-3-2-2 16,0 1 1-16,0-2 0 15,-5 3-2-15,2 1 5 16,-3 3-3-16,0-2 0 16,-1 2 3-16,2-1-6 15,-1 2 3-15,0 1 0 16,2-2-2-16,-2 4 2 15,1-2 0-15,2 0-1 16,-2 2 7-16,1-3-10 0,0 2 4 16,0 0 0-1,-2-4-2-15,0 3 2 0,0-1 0 16,0 0 0-16,0-1 8 16,-3 2-10-16,0-2 2 15,2 1 0-15,-2 2-6 16,1-3 8-16,2 1-2 15,-3 1 0-15,1 3 6 16,-1-2-11-16,0 3 5 16,-1-1 0-16,1 1-3 15,0 2 6-15,-2 0-3 16,1 1 0-16,-1 0-7 16,-1 0-18-16,2 0-59 15,-1 0 6-15</inkml:trace>
  <inkml:trace contextRef="#ctx0" brushRef="#br0" timeOffset="5843.02">23175 5687 38 0,'0'0'21'0,"0"0"-7"16,0 0-14-16,0 0 0 0,0 0 36 16,0 0-13-16,0 0-2 15,-10-12-15-15,10 12-2 16,-1-2 17-1,1 2-14-15,0-2-3 0,0 2 9 16,0 0-5-16,0 0-7 16,0 0 7-16,0 0-1 15,9-1-7-15,7-1 0 16,8 0 0-16,3 2 1 16,6 0 7-16,4 0-8 15,5 0 0-15,4 0 3 16,2 2-4-16,3 1 1 15,2 3 0-15,2-3 5 16,1 5-1-16,0-1-4 16,3-2 0-16,-1 2 3 0,1-4-3 15,1 2 0-15,-2-3 0 16,2 2 1-16,-4-1 1 16,-1-1-2-16,-4 1 2 15,-1 0 0-15,-4 0-4 16,0-2 2-16,-3 1 0 15,-1 1 0-15,-3-1 3 16,-3 0-6-16,-3 0 3 16,-5 1 0-16,-3-1-3 15,0-1 3-15,-1 1 0 16,0 0 0-16,0 3 4 16,-2-2-7-16,-1-1 3 0,-6-1 0 15,-3 2-1 1,-4 1-9-16,-7 0-25 0,-1 1-21 15,-1-1-11-15,-19-3 7 16</inkml:trace>
  <inkml:trace contextRef="#ctx0" brushRef="#br0" timeOffset="6393.11">23295 5352 104 0,'0'0'7'0,"0"0"-7"16,0 0 5-16,0 0-4 15,84-2 2-15,-84 15-3 0,-5 2 0 16,-20 4-9-16,-14 0 9 15,-9 1 11-15,-4-3-5 16,-6 0 17-16,1-3 1 16,2 1-5-16,6-3-13 15,10-5 2-15,11-2-5 16,13-3-3-16,6-2 2 16,8 0-4-16,1 0-2 15,0 0 4-15,0 5-2 16,11 0 9-16,9 5-3 15,7-1-2-15,2 1 5 0,4 2-3 16,4 3-3 0,-2 0-1-16,-4 3 0 15,-4-2-24-15,-11 0-53 16,-5-4-40-16</inkml:trace>
  <inkml:trace contextRef="#ctx0" brushRef="#br0" timeOffset="8168.8">26642 4475 440 0,'0'0'2'0,"0"0"-4"16,0 0-10-16,0 0 12 16,0 0 12-16,-43 88-7 15,28-42-5-15,-3 4 11 16,0-2-7-16,2-6-2 15,4-6-2-15,3-12 5 16,5-9-10-16,2-9 13 16,1-5-8-16,1-1 11 0,0 0 68 15,0-7-11-15,9-21-68 16,11-9 0-16,7-7-14 16,6-9 11-16,6-5 0 15,4-1-16-15,3 2-19 16,3 6 15-16,-1 8-17 15,3 5 38-15,-3 7-9 16,-5 7 11-16,-7 5 0 16,-6 11 17-16,-8 4-9 15,-7 4 14-15,-6 0-22 16,-2 10 2-16,-1 12 1 16,-3 8 9-16,-3 6-3 0,0 4 3 15,-1 5-6 1,-14 3 9-16,-1 4-15 0,2-2 0 15,1-1 5-15,2-3 3 16,7-9-12-16,-2-1 4 16,-3-7-10-16,0-5-49 15,-6-3-87-15,-9-9 0 16,-3-11-5-16</inkml:trace>
  <inkml:trace contextRef="#ctx0" brushRef="#br0" timeOffset="8310.79">26735 4721 237 0,'0'0'8'0,"0"0"26"15,0 0-34-15,0 0 0 16,86-19-2-16,-33 16 11 16,9 3-9-16,2-1 0 0,-1-1-19 15,-12-1-31-15,-10-5-56 16</inkml:trace>
  <inkml:trace contextRef="#ctx0" brushRef="#br0" timeOffset="8867.31">27452 4392 53 0,'0'0'59'0,"0"0"-20"16,0 0 3-16,0 0-40 16,0 0-2-16,0 0 16 15,-4 8-2-15,-14 16 37 16,-5 1-13-16,1 4 19 16,-2-1-14-16,6 1-18 0,2-1-10 15,4 1-6-15,6-1 0 16,0 0-13-16,5-1 4 15,1-6-12-15,-2 0 9 16,-1-6-125-16,-1-8-23 16,1-7-23-16</inkml:trace>
  <inkml:trace contextRef="#ctx0" brushRef="#br0" timeOffset="9376.28">28027 4357 192 0,'0'0'13'0,"0"0"-6"15,0 0-7-15,0 0 0 16,0 0 0-16,0 0 12 16,-8 55 50-16,-13-21-35 15,-3 3 28-15,0 1-39 16,2 1-6-16,1 1-4 15,9-2-2-15,3-2 1 16,0-8-5-16,3-6-13 16,-1-7-69-16,-4-5-39 0,-2-10-61 15</inkml:trace>
  <inkml:trace contextRef="#ctx0" brushRef="#br0" timeOffset="9562.61">27703 4593 239 0,'0'0'12'15,"0"0"-24"-15,106-26 11 16,-45 21 0-16,13-2 1 16,4 2-1-16,1 1 1 0,-7 3 0 15,-14-2-57-15,-12-4-34 16</inkml:trace>
  <inkml:trace contextRef="#ctx0" brushRef="#br0" timeOffset="10207.79">28709 4427 170 0,'0'0'0'0,"0"0"5"16,0 0 12-16,-19 108-10 15,-6-64 23-15,-5 7 26 16,-1-1-17-16,3-3 8 0,3-11-34 16,8-10-12-1,6-11 14-15,4-10-2 0,4-4-12 16,1-1 27-1,1 0 44-15,1-4-7 0,0-14-43 16,3-12-22-16,13-11 0 16,8-8-2-16,6-6-11 15,2 1-7-15,7 4-21 16,3 7 4-16,6 8-9 16,-3 4 28-16,-4 5 7 15,-5 8 17-15,-4 4-6 16,-7 8 4-16,-7 3-1 15,-2 3 20-15,-2 0-23 16,-1 2 0-16,-1 13 0 16,-4 9 11-16,-1 7-11 0,-7 0 2 15,0 6 14-15,0 1 2 16,-3 1-15-16,-4 4-2 16,5 2 2-16,1 2 7 15,1-3-14-15,-2-5 4 16,-6-8-62-16,-8-6-73 15,-2-11-40-15</inkml:trace>
  <inkml:trace contextRef="#ctx0" brushRef="#br0" timeOffset="10374.98">28703 4777 243 0,'0'0'18'0,"0"0"19"16,0 0-10-16,0 0-25 15,91-39-2-15,-29 35 0 16,6 2 0-16,0 2-8 16,-10-2-79-16,-15-4-91 15</inkml:trace>
  <inkml:trace contextRef="#ctx0" brushRef="#br0" timeOffset="13786.94">28662 4467 0 0,'0'0'153'16,"0"0"-136"-16,0 0-13 15,0 0 15-15,0 0 13 16,0 0 20-16,0 0 27 15,5-46-33-15,-5 46-21 16,0 0-3-16,0 0-22 16,0 0 0-16,0 7-7 15,-11 11 14-15,-10 7 46 16,-7 7-7-16,0 3-18 0,0 3 5 16,4-1-29-1,5 4 7-15,4-4 16 0,4-6-16 16,3-4-1-16,2-8-10 15,1-4 5-15,4-6-2 16,-3-2-3-16,2-2 0 16,2-4 0-16,-1 0-17 15,1 0-17-15,0-1-55 16,0 0-57-16,0 0 73 16,0-19-98-16</inkml:trace>
  <inkml:trace contextRef="#ctx0" brushRef="#br0" timeOffset="14032.59">28677 4500 193 0,'0'0'19'0,"0"0"16"16,0 0-13-16,0 0-2 15,97-47-5-15,-61 40 15 16,4 3-12-16,4-2-12 15,0 2 13-15,-3-1-15 16,-6 0-3-16,-10 3 1 16,-8-1 5-16,-3 3-11 15,-3 0 4-15,-3 0-27 0,-2 8-52 16,-6 3-60 0,0-4-3-16</inkml:trace>
  <inkml:trace contextRef="#ctx0" brushRef="#br0" timeOffset="14257.41">28543 4613 94 0,'0'0'155'16,"0"0"-112"-16,0 0-42 15,0 0 17-15,0 0-17 16,0 0 1-16,102-13 24 15,-58 13-23-15,-2 0 7 16,-4 6-6-16,-5 1 1 0,-9 1-10 16,-8 3-6-16,-4-3-136 15,-7-6-30-15</inkml:trace>
  <inkml:trace contextRef="#ctx0" brushRef="#br0" timeOffset="14706.72">28924 4817 204 0,'0'0'1'0,"0"0"-1"15,0 0 2-15,90 8-2 0,-50-5 43 16,6 0-7-16,-2-3-23 15,-5 0-7-15,-7 0-2 16,-6-1 4-16,-6-10 13 16,-6-3-16-16,-2-3 8 15,-5-2-13-15,-4-1 0 16,-3 3-3-16,0 1-10 16,-1 3 5-16,-16 1 0 15,-10 4 8-15,-7 5 16 16,-7 3-16-16,-1 0 18 15,-1 13 2-15,4 7 4 0,7 1 6 16,9 0-30 0,10 2 10-16,7-4-5 0,6 0 8 15,0 1-8-15,6-1 11 16,21-2-8 0,12 3 8-16,10-3-16 15,5 2 0-15,1-2-5 0,-1 4-65 16,-5-6-111-16,-7-7-59 15</inkml:trace>
  <inkml:trace contextRef="#ctx0" brushRef="#br0" timeOffset="15186.95">29583 4881 56 0,'0'0'23'16,"0"0"-17"-16,0 0 45 15,0 0 1-15,86-9-8 16,-75 9-6-16,-7 0-13 15,-3 0-19-15,-1 0-6 16,0 0 0-16,0 3-2 0,-3 8 8 16,-7 1-4-16,1 1 12 15,1 1-4-15,5 1 15 16,3 4-23 0,0 1 4-16,2 4 15 0,10 2-15 15,2 1 0-15,-3-2 5 16,-5-2-10-16,-4-1 7 15,-2-5-8-15,0-3 0 16,-11-4-7-16,-11-3 17 16,-5-2 22-16,-4-5-32 15,1 0 6-15,0 0 2 16,7 0-8-16,4 0 3 16,7 0-6-16,6 0-27 15,6-5 9-15,0-3-15 0,9-8-183 16</inkml:trace>
  <inkml:trace contextRef="#ctx0" brushRef="#br0" timeOffset="15705.36">30068 4557 368 0,'0'0'2'15,"0"0"0"-15,0 0 1 16,0 0 10-16,-104 22 13 16,79 6-13-16,5 7 10 15,7 2-17-15,10 0 0 16,3-4 21-16,0-7-18 16,11-8 9-16,3-6 10 0,3-6-24 15,5-6 42-15,5 0-26 16,3-1-9-16,3-18-11 15,1-9 6 1,0-8-8-16,-2-6 2 0,-4 0-15 16,-6 3 10-16,-7 5-4 15,-5 3-8-15,-5 7 17 16,-3 5-21-16,-1 4 18 16,1 7-3-16,-1 3-19 15,1 5 8-15,-1 0-77 16,6 0-104-16,2 7 76 15,2 2 25-15</inkml:trace>
  <inkml:trace contextRef="#ctx0" brushRef="#br0" timeOffset="16140.11">30430 4758 50 0,'0'0'158'0,"0"0"-158"16,0 0 0-16,0 0 2 15,0 0 25-15,0 83 16 16,7-61-4-16,2-1 0 0,4 1-19 16,5-5 21-1,0-4-24-15,0-4 16 0,-3-5-13 16,0-4-10-16,3 0-10 15,1-2 0-15,5-12-7 16,0-6 0-16,-2-2-16 16,-4 1 16-16,-3 1 4 15,-6 8 0-15,-3 5 3 16,-4 4 20-16,-2 3 9 16,0 0-5-16,0 0-24 15,0 13 0-15,0 7 2 16,0 6 10-16,0 3-12 15,0-3 0-15,0 3 2 16,3-2 2-16,7 0-1 16,0-1 1-16,1 2-4 0,-3 0-33 15,0-9-138 1,-3-11-152-16</inkml:trace>
  <inkml:trace contextRef="#ctx0" brushRef="#br0" timeOffset="17747.49">27064 4368 49 0,'0'0'11'0,"0"0"38"16,0 0-45-16,0 0 40 15,-1-72 0-15,1 58-16 16,0-2 35-16,0-1-50 0,1 0 10 16,5 0 30-16,5-1-50 15,3 1 13-15,6 0-16 16,4 3 0-16,7-1-3 15,7 5-3-15,8 4 6 16,10 5-1-16,12 1 0 16,8 0 1-16,6 15 0 15,0 7 0-15,-6 7 3 16,-8 6-3-16,-15 9 0 16,-13 3 3-16,-19 8-2 15,-14 2-1-15,-7 3 0 16,-24 7 8-16,-19 2-12 15,-15 2 4-15,-14 2 0 16,-9-9 3-16,-10-7 7 16,1-14-10-16,6-9 3 0,7-15 2 15,5-14-3-15,1-5 1 16,-6-10 25-16,-3-21-1 16,2-8-19-16,5-14-16 15,11-9 8-15,17-10 0 16,16-4-2-16,22 1 2 15,7 7-7-15,33 7 4 16,21 13-38-16,16 10-34 16,9 13-50-16,4 16-23 15</inkml:trace>
  <inkml:trace contextRef="#ctx0" brushRef="#br0" timeOffset="19091.41">21035 5481 186 0,'0'0'20'15,"0"0"19"-15,0 0-27 16,0 0-9-16,0 0-3 16,0 0 36-16,72-3-25 15,-9 3 7-15,20-2-18 16,13-2-8-16,9 2 3 15,2 2-68-15,-12-3-61 0</inkml:trace>
  <inkml:trace contextRef="#ctx0" brushRef="#br0" timeOffset="19239.97">22148 5458 245 0,'0'0'25'0,"0"0"-10"15,85-12-14-15,-34 12-2 16,5 0-42-16,4 7-26 16,-5 1-60-16</inkml:trace>
  <inkml:trace contextRef="#ctx0" brushRef="#br0" timeOffset="19380.66">22664 5470 68 0,'0'0'51'0,"81"-17"-8"16,-10 10-41-16,17 5 2 15,9 2-4-15,-6 0-1 16,-10 1-47-16</inkml:trace>
  <inkml:trace contextRef="#ctx0" brushRef="#br0" timeOffset="19734.63">21462 5792 93 0,'0'0'32'15,"0"0"49"-15,0 0-35 0,0 0-22 16,0 0 15-16,0 0-37 15,112-6-4-15,-53 6-21 16,-1 0-69-16,-5 0-21 16</inkml:trace>
  <inkml:trace contextRef="#ctx0" brushRef="#br0" timeOffset="19851.58">21964 5811 109 0,'0'0'15'0,"0"0"-15"16,121-12-2-16,-65 12-32 16</inkml:trace>
  <inkml:trace contextRef="#ctx0" brushRef="#br0" timeOffset="20259.13">21759 5095 213 0,'0'0'1'16,"0"0"-1"-16,0 0-3 16,0 0-70-16,0 0-15 15,0 0 82-15,114-22-38 0</inkml:trace>
  <inkml:trace contextRef="#ctx0" brushRef="#br0" timeOffset="20417.07">22618 5104 145 0,'0'0'9'16,"142"-9"-7"-16,-53 9-2 0,-1 0-27 16,-9 0-68-16</inkml:trace>
  <inkml:trace contextRef="#ctx0" brushRef="#br0" timeOffset="29520.05">20706 5254 82 0,'0'0'0'0,"0"0"-2"16,0 0 2-16,0 0 0 15,0 0 26-15,0 0-6 0,0 0 10 16,-3-12-4-16,3 10-17 16,0 0 12-16,0-3-14 15,0 1 2-15,0 0-15 16,13-1 9-16,13 1-3 16,7-1 0-16,6 2-2 15,3 3 2-15,-3 0 0 16,-2 0 1-16,-7 3-3 15,-9 9-16-15,-3 0-24 16,-7-1 24-16,-8 0 8 16,-3-1 6-16,0-1 3 15,0-2-3-15,-6 1 3 16,-5-3 0-16,-2-1 1 0,1 0 6 16,-3 0-6-16,1-1-5 15,1-1 4-15,-2-1 2 16,1-1 1-16,0 0 2 15,3 0 1-15,7 0-1 16,-2 0-4-16,6-1 10 16,0-2-10-16,0 1-1 15,0 1 0-15,0-1-47 16,15 0-35-16</inkml:trace>
  <inkml:trace contextRef="#ctx0" brushRef="#br0" timeOffset="29842.67">21599 5304 137 0,'0'0'19'15,"0"0"-19"-15,0 0 0 16,0 0-5-16,0 0 5 16,0 0 0-16,-35 38-6 15,6-31 14-15,-2-6-8 16,1 1 7-16,4-2-5 16,7 0 6-16,7 0-5 15,5 0-2-15,7 0 0 0,0-2-1 16,12-2-28-16,17 0-24 15,13-2-2-15,9 1 13 16</inkml:trace>
  <inkml:trace contextRef="#ctx0" brushRef="#br0" timeOffset="30053.39">21963 5359 11 0,'0'0'2'0,"0"0"2"0,0 0-4 16,0 0 22-1,0 0 33-15,-98 28-8 0,73-28-26 16,2 0-4-16,5 0-9 16,4-2 0-16,6-5-8 15,6 2 0 1,2-2-19-16,0-1-12 16,18-1-19-16,10 1-17 0</inkml:trace>
  <inkml:trace contextRef="#ctx0" brushRef="#br0" timeOffset="30278.03">22700 5445 39 0,'0'0'0'0,"0"0"-2"16,0 0 1-16,0 0 1 15,-97 54 5-15,37-53 14 16,-3-1 6-16,0 0 8 15,6-2-16-15,8-9 16 16,8 3-3-16,14-1-29 16,11 3 17-16,13 1-18 15,3 1-11-15,15 2-15 16,22-1-31-16,13 3-13 16</inkml:trace>
  <inkml:trace contextRef="#ctx0" brushRef="#br0" timeOffset="33418.76">21575 7011 12 0,'0'0'33'16,"0"0"7"-16,0 0 7 16,0 0-4-16,0 0-37 15,0 0 23-15,0 0-20 0,2-41 9 16,-1 38-11-16,1 3 5 16,-1-2 15-16,1 2-21 15,-2 0 6-15,0 0-12 16,3 0-3-16,3 0 3 15,4 0 0-15,2 0 1 16,4 0 11-16,-2 0-12 16,2 0 4-16,-1 2-2 15,1 3 2-15,3 2 1 16,1 0 0-16,4 1-2 16,-3 0 37-16,2 1-40 15,-3-2 9-15,-1 6-4 16,-3-4 2-16,-1 1-7 0,-2-3 0 15,-2 1 0 1,-4-1 6-16,2-1-6 0,-5-2 0 16,1 2 0-16,-1-1 1 15,1 2 0-15,2 0-1 16,-1 1 0-16,2 1 4 16,-1 1 2-16,-1 2-6 15,1 1 0-15,-2-1 2 16,1 2 0-16,-1 0-2 15,1 0 0-15,-1 1 3 0,1-5 1 16,-3 2-4-16,2-2 0 16,-2 0 2-16,1 2-2 15,1-2 0-15,-1 0 1 16,-2 1-4-16,2 1 11 16,-1-2-10-16,0 0 2 15,0 2 0-15,-1 0 2 16,-1-1-2-16,1 0 0 15,-1 1 1-15,-1-1 1 16,0 0-2-16,2-1 0 16,-2 0 4-16,0-1-6 15,1 1 2-15,-1-3 0 16,2 3 3-16,-1-4-1 0,-1 4-2 16,0 1 0-16,0 1 0 15,0-1 6-15,0 1-6 16,0 1 4-16,0 1 6 15,-3 1 0-15,0-1-10 16,-1 1 0-16,-1-1 6 16,1 1-6-16,1-1 0 15,-2 0 0-15,-1 3 3 16,-1-1 3-16,2 2-6 16,-1 1 0-16,2-2 4 15,-2 0-6-15,3 0 2 16,0-2 0-16,2 2 2 15,-2-5 1-15,3-1-3 0,-3-1 0 16,3-2-2-16,-2 2 1 16,-1-2 1-16,3-1-3 15,-2 2 0-15,-1-2-39 16,3 1-25-16,-1 1-9 16,-1-7-25-16,2-2-47 15</inkml:trace>
  <inkml:trace contextRef="#ctx0" brushRef="#br0" timeOffset="34641.1">22344 6933 25 0,'0'0'23'0,"0"0"14"16,0 0-12-16,0 0-6 0,0 0-3 15,0 0-5-15,-21-19-5 16,15 19 13-16,-3 0-19 16,0 0 16-16,-2 0-6 15,2 0-3-15,2 0 14 16,-2 0-2-16,0 5-13 16,1 1 10-16,1 3-12 15,-3 1 10-15,1 2-12 16,0 2 9-16,-2 0 13 15,2 1-18-15,0 1-1 16,-1 3 23-16,1 0-26 16,3-1 4-16,0 0 8 15,-1-1-12-15,1 1 17 16,0 2-17-16,1-1 5 16,1 1 8-16,-1 0-12 0,0 1 15 15,0 0-17-15,-1-1 0 16,1-3 21-16,-1 3-22 15,2 3 0-15,-2-3 9 16,3 4-6-16,-1-3-3 16,-1 0 0-16,-1 0 6 15,0 0-6-15,-1 0 0 16,1 0 0-16,1 0-1 16,-1-1 11-16,0 0-10 15,-1-1 0-15,-1-1 3 0,4 0-8 16,-2-1 9-1,3 0-4-15,-2-1 0 16,0-3 3-16,0 3-3 16,1-3 0-16,1 2 1 0,-2-5-3 15,2 0 2-15,0 1 0 16,0-2-2-16,-3-1 2 16,2 1-2-16,1 1 2 15,-2-2-2-15,4 1-5 16,-2-1 7-16,1-4-19 15,1 2 3-15,-1-2-28 16,1-1 20-16,1-3-35 16,0 2-11-16,-2-2 20 15,2 0-19-15,0 0 6 16,0-5-23-16</inkml:trace>
  <inkml:trace contextRef="#ctx0" brushRef="#br0" timeOffset="36343.97">22068 8300 73 0,'0'0'25'16,"0"0"12"-16,0 0-19 15,0 0-9-15,0 0 23 16,0 0 12-16,-5-14-26 16,5 13 3-16,0-1 19 15,0 1-33-15,0-1 20 16,0 2-13-16,0 0 13 0,0-1 3 15,12-1-26-15,10 2 0 16,8 0-7-16,5 0 13 16,3 0-13-16,5 0 3 15,4 0 0-15,3 0 0 16,0 5 0-16,-12-1 0 16,-11 1 0-16,-13 0-34 15,-10-2-45-15,-4-2-9 16,0-1 47-16,-16 0 36 15,-13 0 5-15,-3 0 5 16,-3-6 3-16,-2-2-5 16,4-1 24-16,1 1-3 15,2 1-10-15,5 2 1 16,5 0-15-16,5 3 11 16,9 1-4-16,5 1-6 0,1 0-2 15,0 0-8-15,0 0-2 16,1 0 11-16,12 0 0 15,7 1 2-15,5 3 7 16,-1-1-5-16,0 2-4 16,-8-2 0-16,-2-2-1 15,-7 2-2-15,-2-2-21 16,-5 1 1-16,0-2 22 16,0 0-7-16,0 0 7 15,-3 0-6-15,-11 0 7 16,1 0 0-16,4 0 0 15,-1-3 0-15,5 0 0 0,1 0-5 16,-1 2 2-16,0-1-17 16,-3-1-6-16,0 0-7 15,-1 1-2-15,0 0 23 16,0-1 11-16,0 1 2 16,3 0 2-16,2-1 9 15,1 1 16-15,1 0 26 16,2 1-29-16,0 1 8 15,0 0-8-15,0 0-22 16,0 0 6-16,0 0 10 16,11 0-12-16,8 0 5 15,8 0-11-15,3 0 4 16,6 0-3-16,-1 0-2 16,4 0 6-16,2 1 1 15,-1 1-5-15,-4 0 10 0,-10-2-12 16,-9 0 0-16,-7 0 0 15,-8 0-2-15,-2 0 1 16,0 0 1-16,0 0 0 16,-3 0 19-16,-7-2-11 15,-3-4-7-15,2 0 0 16,3 4 6-16,4 1-4 16,2-1-3-16,2 2 0 15,0 0 0-15,0 0-10 16,0 0-20-16,0 0-23 0,0 0-35 15,2 0-2-15,-1 0-18 16</inkml:trace>
  <inkml:trace contextRef="#ctx0" brushRef="#br0" timeOffset="37013.58">22262 8168 51 0,'0'0'18'16,"0"0"-5"-16,0 0 6 15,0 0-6-15,0 0 15 16,0 0-3-16,5-3-20 16,18 3 4-16,11 6-4 15,9 2-3-15,7 0 8 16,3-2-10-16,6 0 0 16,-6-1 2-16,-4 1 2 15,-15 0-4-15,-11 1 0 16,-14-4-5-16,-9 2-33 15,0-3-12-15,-16-2 44 16,-11 0 2-16,-9 0 8 0,-3-2 2 16,-2-6 11-16,3 0 9 15,4 0 18-15,4 0-23 16,6 5 3-16,12 0 0 16,6 3-22-16,6 0-2 15,0 0-2-15,5 0 2 16,15 0 0-16,10 6 0 15,5-2 0-15,-1 0-6 16,-3-1 0-16,-5 0 2 16,-10-3 2-16,-6 0-5 15,-7 0 7-15,-3 0-38 16,0 0 15-16,-11 0 21 0,-7 0 4 16,-5 0-1-1,0-5-1-15,2 3 0 0,4-1 10 16,6 1-5-16,4 0-4 15,4 2 1-15,3 0 1 16,0 0-6-16,0 0-5 16,0 0-22-16,2 0-1 15,4 0-14-15,0 0-25 16</inkml:trace>
  <inkml:trace contextRef="#ctx0" brushRef="#br0" timeOffset="41459.82">22085 8303 25 0,'0'0'14'0,"0"0"17"16,0 0-29-16,0 0 14 16,0 0-16-16,0 0 4 15,0 0-9-15,0-31 2 16,0 26 3-16,0-2-2 16,2 1-7-16,1 1-2 15,0-1 8-15,-2 1 3 16,1-2-5-16,-1 2 4 0,-1 2 1 15,0-2 7-15,0 3-4 16,0 0 9-16,0 1 14 16,0-1-24-16,0 2 24 15,0 0-5-15,0 0 1 16,0 0-3-16,0 0-16 16,0 0 2-16,0 0-4 15,0 0 7-15,0 0-3 16,0 0-4-16,0 0-1 15,0 0 10-15,0 0-9 16,0 0-1-16,0 0 0 16,0 0 1-16,0 0-3 15,0 0 0-15,0 0 2 16,0 0 0-16,0 0-3 16,0 0 3-16,2 0 1 0,2 0 1 15,2 0 14 1,5 0 0-16,-4 0 0 0,4 2-5 15,2 0-5-15,1-1-4 16,2 2 1-16,0 1 1 16,2-1 4-16,-1-3-8 15,0 2 2-15,-4-2 9 16,-2 0-4-16,-5 1-5 16,-1-1-2-16,-4 0 2 15,-1 2-3-15,0-2 4 16,0 1-3-16,0-1 0 15,0 0 6-15,0 0-6 0,3 0 0 16,2 0 0-16,2 1 2 16,4-1-2-16,1 3 0 15,2-1-1-15,7 0 6 16,0 1-7-16,5-1 2 16,4-1 0-16,2 0-4 15,4-1 4-15,3 0 0 16,0 2-3-16,1-2 3 15,-3 1 0-15,-3 1 0 16,-6-1 3-16,-6 0-12 16,-6 2 9-16,-7-3-12 15,-3 0 6-15,-4 0-17 16,-1 3 22-16,-1-3-10 0,0 0-15 16,0 0 14-16,0 0-25 15,0 3-11-15,0 0 19 16,0 3 1-16,0 1-11 15,0-3-16-15</inkml:trace>
  <inkml:trace contextRef="#ctx0" brushRef="#br0" timeOffset="42106.21">22336 8084 144 0,'0'0'6'15,"0"0"-6"-15,0 0-30 16,0 0 15-16,0 0 14 16,0 0 0-16,-39 17-3 15,15-7 8-15,-1-1 2 0,3-5 5 16,5 1-8-1,4-2 18-15,2 1-15 0,5-1 5 16,-1 2-9-16,4 2 5 16,2 2-14-16,1 2 5 15,0 3 2-15,0 0 7 16,0 2 0-16,6-2-7 16,7 2 0-16,-1-1 5 15,3-1-5-15,0-2 0 16,1 1-7-16,2-2-11 15,3 0-15-15,3 0-2 16,-1-4-28-16</inkml:trace>
  <inkml:trace contextRef="#ctx0" brushRef="#br0" timeOffset="44994.57">21272 5799 7 0,'0'0'9'16,"0"0"18"-16,0 0-7 16,0 0 2-16,0 0-13 15,0 0 0-15,0 0 12 16,0-25 9-16,0 22-9 16,5 2 5-16,4-2-23 15,3 2-2-15,6 0-1 16,4 1 0-16,2 0 3 0,6 0-3 15,1 0 0-15,0 2 2 16,4 5 2-16,1 3-4 16,0-2 0-16,-1 4 4 15,1 2 3-15,-8 0-7 16,-4 1 0-16,-3 0-1 16,-3 4 7-16,-5-2-10 15,4 2 4-15,-1-2 0 16,4 2 4-16,-1 1-4 15,2-1 0-15,3 3 1 16,-2 0 1-16,1 1-2 16,-1 0 0-16,-1 1 2 15,-3-1-5-15,1 2 6 16,-1 0-3-16,-3-2 0 16,-2 0-2-16,1 3 2 0,-1 0 0 15,2 1 3-15,-1 0-4 16,0 2 1-16,0-2 0 15,1 3 1-15,-2 0-1 16,0-2 0-16,1 3-1 16,-5-1 5-16,-2 1-8 15,-2 0 6-15,-4-1-2 16,1-2 0-16,-1-2 1 16,1-1-1-16,-1-3 0 15,1-2 1-15,-1-2-5 16,2-1 4-16,0-1-7 0,-1-3 5 15,0 1-24-15,-2-3-7 16,0 0-15-16,0-4 3 16,0-2-12-16</inkml:trace>
  <inkml:trace contextRef="#ctx0" brushRef="#br0" timeOffset="46035.37">22909 5853 38 0,'0'0'5'16,"0"0"-5"-16,0 0 0 15,-96-8 0-15,71 20 25 16,0 2-23-16,-1 1 15 15,4 2-15-15,1 2 4 16,-3 1 4-16,2-1 2 16,-2 0 1-16,1 1-7 15,1 0 1-15,1 1-3 0,3 1-3 16,-1 5 2-16,3 1 1 16,1 3-3-16,0 2 5 15,3 1-2-15,0-1 6 16,-1 3-11-16,-3 0 1 15,-1 0 0 1,-3-2 5-16,1-2-4 0,1-2 0 16,1-4 2-16,3-2 3 15,-1-1-11-15,1-2 5 16,1 0 0-16,1 1 5 16,2 2-4-16,2-2-1 15,0 2 0-15,0 2-1 0,0-2 1 16,1-1 0-1,-1 1 2-15,-4 1-4 0,2-2 2 16,-2 4 0-16,0-6 0 16,1 1 6-16,1-2-11 15,3 1 5-15,1-3 0 16,0 1 0-16,1-2 1 16,-1 2-1-16,2 1 0 15,1-1 5-15,-3-2-6 16,0 3 1-16,-1 0 0 15,-1 1-2-15,1 2 2 16,-4 1 0-16,-2 2 0 16,2 2 3-16,-2-2-6 15,2-3 3-15,5-2 0 16,3-3-3-16,0-5 4 0,0 3-1 16,-1-2 0-16,1-3 2 15,3 3-4-15,-3-3 2 16,3 4 0-16,-3-4-4 15,0 3 6-15,-1-1-2 16,0-1 0-16,0 1 3 16,1-1-6-16,0-3 3 15,0-1-17-15,0-2 0 16,2-1-20-16,-1 0 4 16,-1-2-25-16</inkml:trace>
  <inkml:trace contextRef="#ctx0" brushRef="#br0" timeOffset="47105.05">21535 6154 5 0,'0'0'11'16,"0"0"-2"-1,0 0 4-15,0 0-1 0,82 81-1 16,-63-64 4-16,1 0-5 15,1 1 26-15,3-3-23 16,-4 2-5-16,0 0 10 16,1 0-15-16,-1 0 9 15,0 2-2-15,-1 0-8 16,-2-2 2-16,-1 3-4 16,-2-1 1-16,-1 1 4 15,-2 1 0-15,2 2-1 16,-3 2 3-16,3 0-7 0,0 1 10 15,2 4-2 1,3-6-7-16,-2 2 7 0,2 0-7 16,-2-3 1-16,-2 1-2 15,-1-1 0-15,0 0 3 16,-3 1-3-16,-1-1 0 16,1 5 0-16,-4-2 2 15,0-2-2-15,-3 4 0 16,-2-3 2-16,3-3-2 15,-2 0 0-15,0 0 1 16,1-2-3-16,-2-1 6 16,1-1-6-16,1 0 2 15,-2-4 0-15,1-1-1 16,-1 1 1-16,-1-4 0 16,2-2 0-16,-2 1 0 0,0-3-2 15,0 0-5-15,0-1-23 16,0 1 5-16,0 0-17 15,0-1-17-15,-3 0 11 16</inkml:trace>
  <inkml:trace contextRef="#ctx0" brushRef="#br0" timeOffset="48646.48">22196 6774 3 0,'0'0'3'0,"0"0"14"16,0 0 1-16,0 0 9 15,0 0-13-15,0 0 4 16,-37 82-1-16,32-63 21 0,0 3-38 15,0 1 12-15,2-1-1 16,-2 3-9-16,1-3 9 16,1 0-5-16,-2 2 3 15,2 0 5-15,-1 2-10 16,0 1-2-16,0 0-2 16,3-1 3-16,-1 2 3 15,1 0-6-15,-2 3 0 16,1-4 2-16,1 2 6 15,-1-1-8-15,1-1 2 16,-1-1-2-16,1-1 5 16,-1-2-3-16,-1 4-1 15,-2-2 1-15,0 0 3 0,-2 1-5 16,-3 1 5 0,-1-1-5-16,2-1 3 0,0 0 1 15,-1-2-4-15,2-1 5 16,2-2 2-16,0 1-5 15,0 7-2-15,0-2 4 16,0 2-4-16,-1-3 0 16,4-4 0-16,1-3-4 15,0-1 11-15,2-1-10 16,0 1 3-16,0 3 0 16,0-3 0-16,0 0 0 15,0 3 0-15,0 1-3 0,0-2 10 16,0 3-7-1,0-1 0-15,0-1 0 16,0 0-1-16,0-1 1 0,0 1 0 16,0 1-3-16,0 0 7 15,0 2-4-15,-4 3 0 16,-3 2-3-16,2 0 3 16,-1-4-4-16,3-5 4 15,0-2 3-15,0 0 0 16,0-2-6-16,0-3 3 15,-1 3 0-15,4-3 0 16,-1 0 0-16,1 2 0 16,-4 0 0-16,1 2 6 15,-1 0-8-15,-1-1 2 16,1 2 0-16,-3-3-1 0,4 4-1 16,0-1 2-1,0 1 1-15,-2-1 0 0,1 0-1 16,-1 2 0-1,0 3 1-15,-2 3-3 0,1-2 1 16,0 1 1-16,2-7-1 16,-1-2 5-16,2 0-4 15,1-1 0-15,0-1 0 16,1 0-3-16,-1 0 4 16,0 2-1-16,-1-1 0 15,-1-2-1-15,1 0-3 16,0-3 4-16,1 0 0 0,1-1 3 15,-1 0-3 1,1 0 0-16,-3-1-3 0,2 0 8 16,1-1-5-1,-1 0 0-15,1-1 1 0,1 1-1 16,-2-2 0-16,2 0 0 16,-1 1-2-16,1-3 5 15,-3 1-6-15,3 0 3 16,-2-1 0-16,1 0-6 15,-2 1 6-15,0-1 0 16,-1 3-5-16,0-1 9 16,0-1-4-16,1 0 0 15,-2 2 1-15,2-4 1 16,2 2-2-16,-2 0 0 0,1 2 0 16,-1-3 7-16,0 3-9 15,3-4 2-15,-1 2 0 16,-1-3 1-16,2 1-1 15,0-1 0-15,-2 0-3 16,2 2 0-16,-2-2 0 16,1 3-12-16,-1-2-9 15,-1 0-30-15,-2 1-9 16,1-2-8-16</inkml:trace>
  <inkml:trace contextRef="#ctx0" brushRef="#br0" timeOffset="49310.73">21495 8538 93 0,'0'0'26'0,"0"0"44"16,0 0-70-16,0 0 10 16,0 0 4-16,0 0 5 15,0-2-13-15,0 2 3 16,4 9-9-16,6 3 36 0,6 5-34 15,1 3 18-15,6 6-16 16,4 1 2-16,4 2 11 16,2-3-9-1,-2-1-5-15,3-2-3 0,-4-2 7 16,-3-3-10-16,0 0 3 16,0-4 0-16,-5-4-2 15,0 2 7-15,-2-5-5 16,1 0 0-16,-3-3 1 15,-2 1-1-15,0-2 0 16,-2 2-2-16,-3-4-7 16,-1 2-3-16,-3 0-3 15,-1 0 13-15,1-1-16 0,-2-2 14 16,3 4-6 0,-4-3-24-16,4 3 6 0,0-1-23 15,1 0-21-15,1-1-9 16</inkml:trace>
  <inkml:trace contextRef="#ctx0" brushRef="#br0" timeOffset="49620.31">22345 8835 9 0,'0'0'34'0,"0"0"-20"16,-80 60 1-16,48-37-15 15,1-2 3-15,-6-1-8 16,-2-3 5-16,-4-3-13 16,1-7-8-16,1-4-15 15</inkml:trace>
  <inkml:trace contextRef="#ctx0" brushRef="#br0" timeOffset="49804.2">21917 8893 103 0,'0'0'3'16,"0"0"-2"-16,0 0-1 16,0 0-14-16,82 63 7 15,-69-47-51-15</inkml:trace>
  <inkml:trace contextRef="#ctx0" brushRef="#br0" timeOffset="50670.16">23000 9026 156 0,'0'0'42'0,"0"0"-17"0,0 0 2 16,0 0-22-16,0 0-3 15,0 0 14-15,18-22-16 16,7 22-3-16,5-1 2 15,4 1 2-15,6 0 3 16,4 0-4-16,3-3 1 16,6 1 7-16,-1-1-6 15,0 1 12-15,-3-1-6 16,-1 0 5-16,-2 2 7 16,-1-1-20-16,-6 1 0 15,-5 1-1-15,-8 0 5 16,-7 0-4-16,-7 0 0 15,-5-2 8-15,-3 2-10 16,-2 0 2-16,-2 0 0 0,0 0-3 16,0 0 1-16,0 0 1 15,2 0-12-15,-2 0-25 16,0 0-7-16,0 0-16 16,0 0-24-16,0 0 0 15</inkml:trace>
  <inkml:trace contextRef="#ctx0" brushRef="#br0" timeOffset="51156.5">23106 8889 80 0,'0'0'5'16,"0"0"-5"-16,82 12 8 15,-49 0-8-15,-8 0 0 16,-9 2 1-16,-7-1-2 15,-9-1 0-15,0 0-13 0,-18-4-4 16,-10-3 12 0,-9-2 6-16,-6-2 24 0,1-1 4 15,3 0-11-15,6 0-6 16,6 0 16-16,8-3 22 16,7-1-40-16,6 2 19 15,4 2-28-15,2 0-14 16,0 0 7-16,6 6 7 15,14 10 10-15,4 0 14 16,4 2-24-16,2 1 0 16,-2 0-2-16,1-4 0 15,-4-1-13-15,-4-3-45 16,-3-1-11-16,-8-9-5 0</inkml:trace>
  <inkml:trace contextRef="#ctx0" brushRef="#br0" timeOffset="58146.52">21978 9215 12 0,'0'0'18'0,"0"0"27"16,0 0-45-16,0 0 16 16,0 0 19-16,0 0-18 15,0 0 14-15,0-14-29 16,0 14 2-16,0 0 4 16,0 0-4-16,0 0 3 15,0 0-2-15,0-2-3 16,-3 2 20-16,0-3-15 0,-2 0 5 15,1 0 12-15,0 1-19 16,-1-2 24-16,2 4-29 16,-1-3 13-16,1 1-11 15,1 2-2-15,1-2 0 16,-2-1 1-16,-2 1 4 16,0-1-5-16,-2 0 0 15,3-1 1-15,-4 2-4 16,4-1 6-16,0 0-3 15,-1 0 9-15,4 1-7 16,-4 0 5-16,1-1-7 16,-3-1 1-16,3 2-3 15,-2-1 5-15,2 2 0 16,1-1-3-16,0 2 1 16,1 0-3-16,2 0 0 0,-1-1 2 15,-2 1-5-15,0-2 6 16,0 1-1-16,1 1 0 15,2 0 6-15,-1 0-6 16,-3 0 0-16,-3 0 0 16,0 0-7-16,1 0 7 15,0 0 0-15,-1 0-2 16,2 0 11-16,-1 0-12 16,2 0 3-16,-3 0 0 15,3 0 1-15,0 0-1 16,1-2 0-16,0 2-1 15,-2 0 1-15,1 0-1 0,-1 0-2 16,1 0 3-16,0 0 0 16,-1 0 2-16,0 0-1 15,-1 0-1-15,3 0 4 16,-1 0-4-16,-1-2 1 16,1 2 5-16,0 0-7 15,2 0 2-15,-1 0-1 16,2-1 0-16,-1 1 0 15,-1 0 0-15,-1-2 0 16,0 2 3-16,0 0 1 16,1 0-3-16,2-2-1 15,-1 2 14-15,1-2-8 0,-1 0 5 16,-1 2-11 0,2-1 0-16,-2 0-10 15,0-1 21-15,-2 1-11 0,2-2 0 16,-2 0 2-16,2-2-2 15,0 3 0-15,-1-1 2 16,3 1-6-16,-1-3 5 16,1 3-1-16,1-3 0 15,0 3 3-15,-2-1-7 16,1 0 4-16,-1 0 0 16,1-1-2-16,1 2 5 15,-2-1-3-15,2 1 1 16,0 0-1-16,0 2-4 0,0-3 4 15,0 3 0-15,0 0 0 16,0-4 0-16,0 3 0 16,0-4 10-16,0 2-10 15,0 2 6-15,-1-4-6 16,1 3 0-16,0 1 6 16,0 1-2-16,0 0 4 15,0 0-7-15,0-2 2 16,0 1-6-16,0-2 1 15,0 2 2-15,0-2-4 16,0 1 10-16,0 0-6 16,0-1 0-16,0 0 1 15,0 0 2-15,0 2-3 0,0 0 0 16,0 1 2 0,0 0-2-16,0 0 5 0,0 0-5 15,0 0 2-15,0 0-2 16,0 0 0-16,1 0 0 15,-1 0 4-15,0 0-4 16,2-2 14-16,-2 1-14 16,0-2 7-16,1 3-8 15,-1 0 1-15,0 0 0 16,0 0 0-16,0 0 6 16,0 0-6-16,0 0 0 15,2 0-3-15,-2 0-1 16,1 0 1-16,-1 0 3 15,0 0 3-15,0 0-2 0,0 0-2 16,0 0 1 0,0 0 0-16,0 0 2 0,3 0-2 15,2 0 0-15,0 0-2 16,3 0 2-16,-2 0 0 16,0 0-2-16,3 0 7 15,1 0-12-15,1 0 4 16,-3 0 3-16,2 0-5 15,-4 3 2-15,0-3 2 16,0 3-2-16,-3-3-8 16,2 1 9-16,2 0-3 15,-3 1 5-15,2 0-1 16,0 1 4-16,3 1-3 0,0-2 0 16,2-1 0-16,2 2-3 15,-1 0-1-15,-1 0-15 16,-1 0 13-16,-4-1-11 15,-2-2-1-15,-1 3-7 16,2-3 17-16,-2 0 4 16,-2 1 4-16,2-1 0 15,-3 0-3-15,3 2 4 16,0-2-1-16,0 1 0 16,0-1-3-16,0 0 1 15,0 2-2-15,2-1 2 16,-4 1 1-16,2 1-26 15,-1-3 5-15,0 0 2 16,3 0 10-16,-4 2 10 16,1 1-17-16,1 0-24 0,1 1 33 15,-2 1-47-15,2-3 18 16,0 1-21-16</inkml:trace>
  <inkml:trace contextRef="#ctx0" brushRef="#br0" timeOffset="69531.31">28881 8836 63 0,'0'0'15'16,"0"0"-5"-16,0 0 2 16,0 0 10-16,0 0 17 15,0 0-2-15,0 0-5 0,6-29 32 16,-6 26-44-16,0 1-13 16,0 1-7-16,0 1 0 15,0-2 2-15,0 2-10 16,0 0 6-16,0 0 2 15,0 0-1-15,0 0-2 16,0 0 1-16,0 0 2 16,0 0 0-16,0 0-1 15,0 0 1-15,0 0 0 16,0 0-1-16,1 0 4 16,1 0-6-16,2 0 3 15,3-5-24-15,0 5 12 16,3-2 3-16,2-1 9 0,3 2 0 15,0-2-4-15,4 3-1 16,3-3-2-16,1 3 2 16,6-2-1-16,2-1 6 15,5 1 0-15,5 1 2 16,3-1 1-16,3 1-4 16,4 1 1-16,1-1 0 15,1 1-5-15,-4 0 9 16,2 0-4-16,-2 0 0 15,-3 0 1-15,-1 0-5 16,-6 0 2-16,-4 0 2 16,1 0-2-16,1 0 6 15,-1 0-4-15,2 0 0 0,-1 0 4 16,2 0-8-16,1 0 4 16,-1 0 0-16,-3 0-4 15,-4 0 7-15,0 4-3 16,-1 0 0-16,-3 0 6 15,2 1-11-15,-1-1 5 16,-3 2 0-16,0 1-2 16,-3 0 2-16,0 3 0 15,2-3-1-15,1 4 6 16,-1 0-7-16,2 0 2 16,-4 2 0-16,0-1-3 15,-1 2 4-15,-1-1-1 16,-4-3 0-16,-1 3 4 15,-2-2-8-15,-4 3 3 0,0-1 1 16,-2 0 0 0,-3 0-2-16,-1-1 2 0,-3 1 0 15,-1 1 0-15,0 3-3 16,0 0 3-16,-11 3-2 16,-5 2 1-16,-1 3-7 15,-4 1 8-15,-5 1-1 16,-2 4 5-16,-4-3-8 15,-3 1 4-15,-1-5 0 16,-1-2 0-16,-1-3 0 16,-3-2 0-16,-1-2 1 15,-1-3 4-15,-3-2-6 16,-1-4 2-16,1-4 0 0,0-2 5 16,0 0 0-16,1 0 5 15,-3 0-5 1,1-6-5-16,-3-4 7 0,-1 0-8 15,-2-2 0-15,-5 0 2 16,-1 0-2-16,-5-4 0 16,2 2 4-16,2-2 0 15,0 4-8-15,5 2 3 16,-2 0 1-16,4 3 3 16,4 0-3-16,4 2 0 15,4-3-3-15,4-1 8 16,3 1-5-16,4-1 0 0,3-2 3 15,3 1-6 1,-1 0 4-16,1 0-1 0,2 1 0 16,2-1 2-16,2 0-4 15,1-1 2-15,3 1 0 16,-1-1 1-16,3 0 3 16,5 2-2-16,-1 1 1 15,3-1-2-15,1 5-2 16,3-3-2-16,1 5 3 15,0-1-8-15,0-1 7 16,15-1 0-16,4-3-18 16,7 1-2-16,-1-1 20 0,-3 1-17 15,-5 1-3 1,-4 2-20-16,-5-1-20 0,-4 2-11 16</inkml:trace>
  <inkml:trace contextRef="#ctx0" brushRef="#br0" timeOffset="78732.78">21051 8683 0 0,'0'0'3'0,"0"0"7"15,0 0 5-15,0 0-11 16,0 0 7-16,0 0-9 16,0 0 23-16,7-4-14 15,-6 4-10-15,-1-1 4 16,2-1-1-16,-1 2-3 15,1-2 4-15,-2 2-5 0,0-3 4 16,0 1-2-16,0 1-1 16,0-1 18-16,1 2-14 15,-1 0-5-15,0 0 0 16,0 0 0-16,0 0 1 16,0 0-1-16,0 0 1 15,0 0-5-15,0 0 7 16,0 0-3-16,0 0 0 15,0 0 1-15,2 0-1 16,-2-1 0-16,1 0 1 0,1 0-3 16,-2-1 5-1,1 2-3-15,-1 0 0 0,0-1 2 16,2 1-4-16,-2-1 2 16,1 1 0-16,-1-2-1 15,0 1 5-15,0-1-5 16,0 0 1-16,0-1-3 15,0 1 2-15,0-1 0 16,0 1 1-16,0 0 2 16,0 1 1-16,0-1-3 15,2 2 0-15,-2 0 1 16,0 0-5-16,1 0 4 16,1 0 0-16,-1 0-5 15,3-1 5-15,-1 1 0 16,-1 0 0-16,1-1 0 15,-2 1 0-15,1 0 0 0,1 0 0 16,-1 0 0-16,2 0 0 16,-1 0 0-1,4 0-6-15,-1 0 6 0,2 0 0 16,-1 0 0-16,0 1 0 16,0 2 2-16,-3 0-2 15,-1-1 0-15,0 0-2 16,0 1 4-16,2-1-4 15,-2 1 2-15,1 2 0 16,-3-3 0-16,2 2 3 16,-1 0-6-16,1 3 3 0,0-1 0 15,-2 0 0-15,4-1-1 16,0 1 1-16,-2 0 0 16,2 1 3-16,0-3-3 15,-2 1 0-15,0-2 0 16,0 0 0-16,0 0-2 15,0 2 2-15,0-1 2 16,0 0 0-16,4 2-4 16,-2-2 2-16,1 1 0 15,0 2-2-15,-2-4 2 16,3 3-2-16,-2 0 1 16,1 1-7-16,-1-2 3 15,-1 2-6-15,4 1 3 0,-1-4-3 16,0 4-9-1,1-1 3-15,2-2 17 0,-2 4-24 16,1-3 14-16,1 1 7 16</inkml:trace>
  <inkml:trace contextRef="#ctx0" brushRef="#br0" timeOffset="96725">20130 14219 18 0,'0'0'43'0,"0"0"-38"0,0 0-2 15,0 0 2-15,0 0-3 16,0 0-3-16,0 0 1 16,0 0 0-16,-37-21-3 15,28 18 1-15,-3 3 1 16,6-2-1-16,3 1 2 16,0-1-4-16,1 2 4 0,-1 0-31 15,-1-2 3 1</inkml:trace>
  <inkml:trace contextRef="#ctx0" brushRef="#br0" timeOffset="100281.15">19865 14112 26 0,'0'0'43'0,"0"0"-18"16,0 0 5-16,0 0-6 0,0 0-18 16,0 0 10-16,0 0-10 15,0 0-6-15,0 0 3 16,0 0-3-16,0 0 0 16,0 0-5-16,0 0 7 15,7 0-2-15,2 1 0 16,0 3 0-16,3-3 2 15,0 1-2-15,-2 1 0 16,3-1 0-16,-2 0 3 16,-2 1-4-16,1-1 1 0,-1 0 0 15,0-2-1-15,3 3 1 16,-1-3 0-16,-2 0 0 16,1 0 2-1,-1 0-2-15,2 0 1 0,2 0-1 16,0 0 0-16,2 0-1 15,-1 0 1-15,-3 3-1 16,0-1 3-16,0-1-2 16,0 1 0-16,1-1 4 15,0 0-6-15,3-1 2 16,-3 0 0-16,3 0 1 16,-3 0 2-16,1 0-3 15,-2 0 0-15,1 0 0 0,0 0-2 16,-2 0 2-1,3 0 0-15,1 0 0 0,1 0 2 16,0 0-2-16,1 0 0 16,1 0 0-16,0 0-1 15,-1 0 1-15,-2 0 0 16,-3 0-1-16,-2 0 2 16,-1 2-1-16,0-1 0 15,0 0 0-15,-1 2-1 16,3-3 1-16,1 0 0 15,0 0 0-15,2 0 2 16,-3 0-3-16,3 0 1 0,-3 2 0 16,0-1-1-1,2-1 1-15,0 3 0 0,-1-1-1 16,0 1 3-16,1 0-2 16,0 0 0-16,0 1 0 15,3-3-1-15,3 0 1 16,3 2 0-16,0-1-2 15,3-1 4-15,1 0-2 16,0-1 0-16,0 1 1 16,-2 2-1-16,1-1 0 15,0 1 0-15,-2 1-1 16,2-1 2-16,0-2-1 16,3 2 0-16,1 0 0 15,2-1 1-15,0 1-1 16,-2-1 0-16,-1 0-1 0,-3 1 3 15,-6 0-2 1,-2-1 0-16,-5 0 2 0,-2-2-6 16,-1 3 4-16,0-3 0 15,-1 0 0-15,5 0 5 16,-3 0-6-16,3 0 1 16,1 0 0-16,3 0-2 15,0 0 2-15,-1 0 0 16,0 0-1-16,-2 0 2 15,2 2-1-15,-1-1 0 16,3 1 0-16,1-1-2 16,2 0 2-16,-1-1 0 15,1 0 1-15,0 0-1 16,3 2 0-16,-1-2 0 0,4 0 1 16,2 0-1-16,3 0 0 15,-1 0 0-15,-2 0 0 16,-1 0 0-16,-2 0-3 15,2 0 3-15,-2 1 0 16,-2 1-5-16,2-2 9 16,-1 0-4-16,1 0 0 15,2 0 1-15,3 0-3 16,1 0 2-16,2 0 0 16,2 0-5-16,-2 0 8 15,-1 0-3-15,-2 0 0 0,-3 0 0 16,0 5-2-16,-7 0 0 15,-1-1 2 1,-2-1-5-16,-1-1-1 0,-2 3 6 16,-2-4 0-16,0 1 0 15,2-1-3-15,-2 0 3 16,2-1 0-16,2 2-1 16,0 1 5-16,-1-3-4 15,0 4 0-15,-3-1 5 16,1-2-10-16,-4 3 5 15,-3-1 0-15,0-1-3 16,-3 2 3-16,1-1 0 0,-1-1 0 16,-1 1 3-16,-1 0-4 15,1 0 1-15,-1 0 0 16,-1 0-2-16,2 3 2 16,-2 0 0-16,0 1-1 15,0 2 1-15,0 1 0 16,0 0-1-16,-6 2 1 15,-1 0-2-15,-1-3 2 16,2 2 0-16,1-3 0 16,1-2 4-16,-1 2-5 15,1-1 1-15,1 0 0 16,2 0 4-16,-1 0-3 16,1 1-1-16,-1-1 2 15,1 0 0-15,-1-1-2 16,-1 1 0-16,2 0 3 0,-2 2-3 15,-3-1 0-15,-3 1-1 16,0 2-3-16,0-2 4 16,-3 0-2-16,1-1 2 15,2-1 0-15,-1-1-2 16,1 1 4-16,0 1-2 16,-3-1 0-16,0 2 0 15,-4-1 0-15,1-2-1 16,-3 3 1-16,2-1-1 15,-4 1 1-15,2-1 0 16,-1 1 1-16,0-2 4 16,2 1-9-16,-1-3 4 0,3 0 0 15,1-1-4-15,0 2 7 16,1-1-3-16,-1-1 0 16,-1 5 7-16,2-6-11 15,0 3 4-15,-2-2 0 16,1 3-3-16,-2-4 4 15,4 1-1-15,0 1 0 16,4-3-2-16,2 4 2 16,-2-3 0-16,2 1 1 15,1 2-7-15,-1 1 9 16,1-4-3-16,-1 7 0 16,1-3-1-16,0 4-2 0,1 2 0 15,-1 0 3 1,-2 2 4-16,0-2-3 15,-1 0-1-15,0 0 1 0,1-1 9 16,0-1-13-16,4-1 3 16,1-3 0-16,1-2-3 15,1 1 4-15,0 0-1 16,0 1 5-16,0 2 2 16,0-3-7-16,0 4 0 15,0 0 2-15,6 1 1 16,-1 2-2-16,3-2-1 15,-2 1 2-15,-2 1-2 16,5-1 0-16,-1-2 0 0,-2 1 1 16,1-1 1-1,2 3-2-15,-5-1 0 16,1 2-2-16,-2 1 0 16,-1 3 0-16,1-1-4 15,-2 0-5-15,-1 0 6 0,2-1-4 16,-2-1 6-16,0-1 2 15,0 0-6-15,0 0 7 16,0 0 0-16,0 4 1 16,0-3-4-16,0 1 3 15,0-2 0-15,0 1-2 16,0 1 5-16,0-3-3 16,0-3 0-16,0 2 1 15,0-3-2-15,0 0 1 16,0-1 0-16,0 0-1 0,0-1 3 15,0 1-3-15,0 1 1 16,0 2 0-16,-3 0 2 16,-2 0-1-16,-1 2 3 15,1-3-4-15,-2 3 1 16,3-2-1-16,1 1 0 16,0 2 3-16,3 0-1 15,0-1-2-15,0 0 0 16,0 0 1-16,0 0 2 15,-2-2-3-15,2-1 0 16,-1 0 0-16,-1-2-2 16,1 1 2-16,-1 0 0 0,2 2 3 15,-3 0-1-15,0 0-2 16,-2 2 0-16,1 0 1 16,0 2-4-16,1 0 6 15,0 1-3-15,1-1 0 16,2-3 0-16,0-1-2 15,0 0 2-15,0-1 0 16,8-3 1-16,-2 0-1 16,3-1 0-16,-3 2 2 15,0-3 1-15,1 1-4 16,-1 0 1-16,3-3 0 16,-1 3 0-16,-1 0 1 15,5 1-1-15,-2 2 0 16,3 1 8-16,0-4-8 15,-1 3 0-15,1-2 3 0,-2 0-2 16,1-2 2-16,1 2 0 16,2 1 9-16,3-1-11 15,-2 0 9-15,2 2-10 16,1-2 0-16,1 2 4 16,1-1-4-16,1 0 0 15,-1 0-1-15,0 1 3 16,3-1-3-16,-2 1 1 15,-1 0 0-15,3-2 0 16,1 2 0-16,2-1 0 0,0 0-2 16,-2 1 6-1,1-1-6-15,1 2 2 16,-2 2-4-16,3-2 3 0,-1 0-7 16,3-1 1-16,1 3 0 15,0 0-10-15,4 0 15 16,1 3 2-16,0 1-2 15,2 1 0-15,1 1 3 16,-2 2-1-16,-2 0 0 16,-5 0 3-16,-2 2-12 15,-4 0 3-15,-2-2-3 16,-1 2 6-16,0-2 6 16,1 0-3-16,-1-1 0 15,-2 1 2-15,1-4-2 16,-4-1 0-16,-1 1 0 0,-4 1 0 15,0 0 3 1,-5 0-3-16,2-1 0 0,-4-2 4 16,1-2-7-16,1 0 3 15,-2-2 0-15,-1-2-1 16,3 1 5-16,0-2-2 16,-3 0 2-16,2 0-2 15,0 0 6-15,0 1-8 16,1 0 0-16,-3 1 3 15,0-2-3-15,-3-1 0 16,0 0 0-16,0-1-2 16,0 0 0-16,0-3-8 0,-11 1 5 15,-5-1-4 1,-2-2 1-16,-6 0-32 0,-2 0-26 16</inkml:trace>
  <inkml:trace contextRef="#ctx0" brushRef="#br0" timeOffset="102555.13">22199 12888 10 0,'0'0'12'15,"0"0"3"-15,0 0-7 16,0 0-5-16,0 0 17 0,0 0 7 16,-5-24 14-16,5 22-27 15,0 1-13-15,0 1 9 16,0 0 14-16,0 0-21 15,0 0 2-15,0 0-5 16,0 0-4-16,0 0 2 16,0 0-1-16,0 0 1 15,0 0-2-15,0 0-1 16,0 0 5-16,5 0 1 16,5 0-1-16,2 0 2 15,2 1-2-15,4 1 0 16,2 3 4-16,4 0 0 15,0-3-4-15,3 0 0 16,-2-1 1-16,1 0-1 0,-1 0 0 16,-2 1 0-16,2-2 1 15,0 0 1-15,-1 0-2 16,0 0 0-16,-3 0 1 16,0 1-3-16,-1 1 2 15,-1 0 0-15,0 1 0 16,-4-3 2-16,1 0-2 15,-4 0 0-15,0 2 2 16,-2-2-4-16,2 0 2 0,-1 0 0 16,2 0-1-16,4 0 4 15,-1 0-3-15,2 0 0 16,0 0-2-16,-5 1 2 16,1 1 0-16,-2-1 0 15,-2 2 0-15,2-2 2 16,-3 1-4-16,-2 0 1 15,0-2 1-15,1 3-2 16,0-3 1-16,2 2 1 16,2 1 1-16,0-2 1 15,4 3-3-15,1 0 1 16,5-1-3-16,3-1 0 16,-2-1 1-16,1 2 2 15,-3 0-5-15,-6 2-1 16,-4-3-15-16,-1 1-3 15,-4-2 12-15,0 2 11 0,1 0-3 16,0-1 4-16,1-1-2 16,4-1 7-16,0 0-8 15,3 0 3-15,0 0 0 16,0 2 1-16,-1 0-1 16,-2-1 0-16,0 3-2 15,-4-3 2-15,-1 1-1 16,-1 1-5-16,1-1 1 15,-1-2 4-15,1 0 1 16,0 0 0-16,0 0-1 16,1 0 4-16,-2 1-3 15,0-1 0-15,0 0 0 16,-3 1-2-16,0 2 2 0,-3-1-28 16,0 0 9-16,0-2-13 15,0 3 19-15</inkml:trace>
  <inkml:trace contextRef="#ctx0" brushRef="#br0" timeOffset="104636.15">23153 12913 5 0,'0'0'1'16,"0"0"5"-16,-88-13 6 16,59 10-11-16,-1 0 9 15,3 0-2-15,-1 3 3 0,1 0-4 16,-2 0-6-16,1 0 0 15,0 0 2-15,-2 0-3 16,2 0 0-16,-4 0-2 16,3 3 7-16,-1 0-6 15,-2-2 1-15,1-1 0 16,1 0-2-16,-1 0-2 16,1 0 3-16,4 0-1 15,0 0 2-15,0 0 0 16,1-2 0-16,0-3 0 0,1 5-2 15,1-3 0-15,2 1-5 16,4-1-3-16,3 1 8 16,4 1 1-16,1 0-2 15,4 1 3-15,4 0 0 16,-1 0 3-16,2 0-6 16,0 0-3-16,0 0-4 15,0 0 8-15,-1 0 2 16,-1 0 0-16,-1 0 5 15,-3 0-2-15,-1 2-2 16,0 1 6-16,-1 2-3 16,0-3 7-16,0 1-11 0,0 1 14 15,1 1-4-15,2 0-9 16,1-2 15-16,2 2-16 16,2 1 5-16,0 0-2 15,0 5 8-15,0 0 13 16,0 3 9-16,9 2-25 15,0 1 11-15,-3 3-11 16,-3 0-7-16,-1-2 1 16,-2 0-1-16,0-1-1 15,0 1 5-15,0-3-5 16,0 0 0-16,0 1 2 16,-2-2-2-16,-2 0 3 15,1 2-1-15,1-1-2 16,1 2 9-16,1 0-3 0,0 4-5 15,0-1-1-15,0 3 0 16,-2 2 2-16,1 1-2 16,-1-1 0-16,2 1-3 15,0-4 8-15,0-1-6 16,0-2 1-16,0-3 0 16,0 1-1-16,0-3 1 15,0 1 0-15,0-1-1 16,0 0 4-16,0 0-5 15,0 2 2-15,0-2 0 16,0 3 0-16,0 0-1 16,0-2 1-16,0 0 0 15,0-1 2-15,0-4-2 16,0-3 0-16,0-1 3 16,0 0-5-16,0-1 2 0,0 1 0 15,0-3-2-15,0 2 3 16,-1 0-1-16,-1 1 0 15,1-4-1-15,-1 0-5 16,-1 0 6-16,0-2 0 16,1 2-1-16,-2-1 7 15,0 1-6-15,-4 0 2 16,1-2 1-16,-3 0-2 16,-2 0-1-16,-1 0 1 15,-1 0 4-15,-3 0-5 16,-1 0-1-16,-2 0-1 0,-2-2 4 15,-1 2 0-15,-3 0-2 16,1 0-2 0,-2 0 0-16,1 0-7 15,-1-3 8-15,2-1-10 0,0 4 9 16,-2-3-6-16,1 0 8 16,-1 2 0-16,0-4 2 15,4 2 1-15,0 1-3 16,0 2 0-16,3 0 1 15,1 0-2-15,0 0 1 16,-2 0 0-16,2 0-1 16,-4 0-1-16,0 0 2 0,-3 0 0 15,-1 0 3-15,-3 0-8 16,-1 0 3-16,-1 0 0 16,3 0-1-16,1-3 1 15,2 2 1-15,-1-2 1 16,2-2-10-16,0 2-5 15,1 1 2-15,3-3 1 16,2 4 8-16,4-2 8 16,1 2-3-16,8 1-1 15,3-2 2-15,3 2-4 16,0 0 2-16,0 0-6 16,0 0 5-16,0 0-3 0,0 0 2 15,-1 0 2 1,-1 0 0-16,1 3 6 0,-1 0-6 15,1 1 0-15,1 3 1 16,-2-5 1-16,2 2-2 16,-2-1 0-16,2 0 2 15,-2-1 1-15,2 3-3 16,0-2 0-16,0-2 1 16,-1 3 4-16,-1-2-5 15,1 0 3-15,-1 0 10 16,-1 1-6-16,2 1-4 15,-2 0 0-15,-1 0 3 16,3 3-2-16,-1-1-1 16,1 0-1-16,1 2 2 15,0 1-2-15,0-1 3 0,0 1 0 16,0 2-1-16,0-2 1 16,0 1-5-16,0 1 0 15,0-2 1-15,0-1 2 16,0 3-3-16,0 0 1 15,0-1 1-15,0 2 1 16,0-2-3-16,0 2 0 16,0 0 2-16,0 1-3 15,0-2 1-15,0 1 0 16,0-2 0-16,0 0 3 16,0-3-3-16,0 2 0 15,0 0 0-15,0-2-1 16,0 1 1-16,0 2 0 0,0-3-1 15,0 1 7-15,0 2-10 16,0-3 4-16,0 0-7 16,0 0-11-16,0 1-17 15,0-3-33-15,9-5-23 16</inkml:trace>
  <inkml:trace contextRef="#ctx0" brushRef="#br0" timeOffset="107682.41">25664 12925 10 0,'0'0'2'0,"0"0"9"0,0 0-11 16,0 0 1-16,0 0 5 15,0 0-1-15,52-8-4 16,-37 8-1-16,3 0 0 16,4 0 2-16,3 1-2 15,1 6 0-15,-1-1 6 16,4 0-1-16,-2 1-5 16,1 0 0-16,0 0 0 15,2 1 2-15,-2 1-2 16,5-1 0-16,-1-2 0 15,0 0-1-15,1 1 1 16,-1-2 0-16,-4 2 4 16,-1-2-3-16,-4-1-1 15,-2-1 0-15,-3 0 0 16,0 1 0-16,-3-1 0 0,0 0 0 16,-2-1 0-16,4 0 0 15,-2 1 0-15,1-1 0 16,1 1-1-16,0 0-3 15,1-2-4-15,-3 2 2 16,1-2-4-16,-2 1 8 16,-2-1 2-16,3-1 0 15,-1 1 0-15,2-1 2 16,0 0-2-16,4 2 0 16,-3-2 0-16,-2 0-1 0,-1 0 1 15,-2 0 0-15,-3 0 5 16,1 0 0-16,-3 0-5 15,-2 0 0-15,-2 0 4 16,-1 0 18-16,-1 0-7 16,-1 0 8-16,3 0 7 15,-1 0-25-15,-1 0-2 16,3 0-3-16,-1 0-1 16,0 0-3-16,0 0 6 15,0 7-2-15,0 0 3 16,-1 3-1-16,1 0-2 15,-2 1 0-15,-1 4 4 16,0-2 3-16,0 4-2 16,0 2-3-16,-1 0 16 15,-7 3-9-15,-1 0 0 0,-2 2 2 16,0 3-8 0,2 1 7-16,-3 0-3 0,5 3-7 15,1-4 9-15,1 4-1 16,4-2-6-16,-2 0-2 15,0 0 5-15,3 0 2 16,-2 4-6-16,2 2 0 16,-1 6-1-16,-2 5 4 15,-2 0-7-15,-2 3 3 16,-1 1 0-16,-2-5 0 0,1-5 2 16,3-4-2-1,1-5 0-15,4 0 0 0,1-4 0 16,0 1 0-16,0-2 2 15,0 0-6-15,0 1 4 16,0 0 0-16,0-1 2 16,0 1 0-16,0 2-4 15,0 0-1-15,0 2 2 16,0 0-3-16,1 0-1 16,-1-1 0-16,2-2 0 15,1 0-8-15,3-2 9 16,2-1-2-16,2-2 6 15,-3-1-6-15,1 0 9 16,-2-3-6-16,-2-1 0 16,-2-2-1-16,2-2-2 0,-2 0 6 15,-1-1 0-15,1 0-1 16,-2 2 2-16,0 3-1 16,0-1 0-16,0 3 4 15,1 2-6-15,2 0 2 16,0 0 0-16,0 3-2 15,2-3 5-15,-1 0-3 16,2 1 0-16,0-4 1 16,0-2-3-16,0 2 2 15,0-1 0-15,1 1-5 16,-1 1 11-16,0-2-6 16,-1 0 0-16,-4 2 1 0,1-1-3 15,-2-2 2 1,0 0 0-16,0-4-4 0,0 0 4 15,-2 0 0-15,-4 0 0 16,-1-1 1-16,1 0-1 16,-1-1 0-16,-1 2 0 15,2-2 0-15,0 0 3 16,0 1-2-16,0 2-1 16,2 0 5-16,-1 0-8 15,1 0 3-15,1 0 0 16,0 2 0-16,0-1 1 15,-2 2-1-15,-1 0 0 16,2 1 2-16,-2-1-4 0,1-3 2 16,1-2 0-1,-3 3-1-15,2-4 2 0,1-1-1 16,0 0 2-16,0 0 0 16,-1-1-3-16,0 1 1 15,2-1 0-15,-2 3 0 16,1-1 1-16,-2 3-1 15,-2 1 0-15,-1-1 1 16,3-2-1-16,0 2 0 16,3-3 0-16,0 1-2 15,2 0 3-15,1-3-1 16,0 0 0-16,0 0 1 16,0 1-3-16,0 0 2 15,0 0 0-15,4 0-4 0,2-2 5 16,0 2-1-16,2-2 0 15,-1 1-12-15,-1-1 3 16,0 0-16-16,2 0-4 16,0-1 19-16,-2-1-6 15,4 0-2-15,-3-2 16 16,3 1-15-16,1 1 3 16,1-2-11-16,3 1 17 15,-3 0 6-15,2-2-11 16</inkml:trace>
  <inkml:trace contextRef="#ctx0" brushRef="#br0" timeOffset="107945.25">26772 15896 9 0,'0'0'8'16,"0"0"-7"-16,0 0 10 15,0 0-10-15,0 0-1 16,0 0 0-16,27 7 5 15,-27-7-6-15,0 0 1 16,0 0-2-16,0 0-4 16,0 0-4-16,0 0 8 15,0-2 1-15,0 0 2 16,0-1 5-16,0 1-2 16,0 2-3-16,0 0 15 15,0 0-12-15,0-3-4 16,0 3-11-16,0-3-22 0</inkml:trace>
  <inkml:trace contextRef="#ctx0" brushRef="#br0" timeOffset="109992.25">27849 14286 10 0,'0'0'25'16,"0"0"3"-16,0 0 2 15,0 0-4-15,0 0-19 16,4-81 21-16,-4 71-16 16,-5 3-5-16,-6 2-14 15,-3 1 3-15,-5 1 4 16,-2 2-1-16,-1 1-23 15,-1-2 0-15,0 0 11 16,0-1-6-16,5 1 7 16,1 1 7-16,3-1 4 15,4 1 1-15,2 1 0 0,5 0 1 16,0 0-1-16,3 0 2 16,0 0-4-16,0 0-2 15,0 0 4-15,0 0 0 16,0 0 0-16,0 0 7 15,0 0 11-15,0 0 0 16,0 0 8-16,0 0-14 16,0 0-10-16,0 1 3 15,0 9-4-15,0 7 29 16,0 2-10-16,0 1-15 0,0 2 15 16,0 2-14-1,0 1-3-15,0 2 7 16,0 1 13-16,-7 3-13 15,-8 0 2-15,-2 3-8 0,0 0 3 16,0 0-6-16,2 0 0 16,5-3 3-16,-2 1-1 15,6-3-3-15,0 0 3 16,3-4 3-16,0-1-6 16,0-1 0-16,3-1 0 15,0 1 1-15,0 1 1 16,0 0-2-16,0 1 6 15,0 5-4-15,0-1 0 16,-3 4-2-16,2-1 0 16,-2 0 3-16,1-4-3 0,1-3 0 15,1-1 5-15,0-3-4 16,0 1 0-16,0-3-1 16,0 1 0-16,0 1 5 15,0 2-5-15,0-1 0 16,0 2 0-16,0-2 5 15,0 3-10-15,0-1 5 16,0 2 0-16,0-1 0 16,-5 1 4-16,2 1-4 15,0-4 0-15,3 1 3 16,0-3-3-16,0 0 0 16,0-2 0-16,0 0-2 0,0 0 3 15,2 0-1-15,1 1 0 16,-3-1 5-16,1 1-11 15,-1-4 6-15,0 1 0 16,0 1 0-16,0 1 0 16,0 1 0-16,-8 2-5 15,-3 0 10-15,2-1-9 16,-2 0 4-16,0 0 0 16,3 1 1-16,-3-1 2 15,4-4-4-15,-3 0 1 16,2-3 0-16,-1 0 0 15,0 2 0-15,0 0 0 16,2 2-2-16,-1-1 5 16,0-1-6-16,-2 4 3 15,1-3 0-15,-2 2-1 0,0 3 1 16,-1-3 0-16,-1 2-1 16,2-1 3-16,0 2-2 15,0-2 0-15,0-1 2 16,0-2-2-16,0-3 0 15,-4-2-11-15,3 0 5 16,-3-3 5-16,-3 0 0 16,-2-2-3-16,0-2 4 15,-4-1 1-15,-1 1-1 16,-5 4 0-16,-4 1-1 16,1 0-50-16,-1 0 36 15,7-5 9-15,0-1 12 16,2 1-8-16,-2-2 2 0,0 0 0 15,3 0-1-15,-6-3 1 16,2 0 0-16,-2 0-1 16,-3 0 3-16,-1-2-4 15,0-5 1-15,-1-4 1 16,1 1-3-16,0-1 8 16,-2 0-11-16,-3 1 5 15,0-1-6-15,2 1-7 16,-3-2-3-16,0-1 4 15,-2-1-4-15,1-1-22 16,0 1 15-16,2 0 6 16,3 3 2-16,2 1-27 0</inkml:trace>
  <inkml:trace contextRef="#ctx0" brushRef="#br0" timeOffset="112722.67">27157 10231 61 0,'0'0'50'16,"0"0"-16"-16,0 0 3 16,0 0-1-16,0 0 27 0,0 0-27 15,0-25 0-15,0 22 3 16,0 1-27-16,1 0 31 15,1 2-12-15,-2 0-28 16,0 0 1-16,0 0 4 16,0 0-8-16,0 0 1 15,0 0 5-15,7 0-4 16,7 0-2-16,10 0 0 16,10 0-11-16,7 0 11 15,11 0-2-15,6 4-19 16,7 0-5-16,10 1 23 15,1-4-8-15,4 1 11 16,2-2-5-16,-1 0 14 16,-5 0-9-16,-6 0 0 15,-4 0 0-15,-9 0-6 0,-8 0 6 16,-10 0 0-16,-14 0 2 16,-9 0 0-16,-10 0-3 15,-6 0 1-15,0 0-50 16,0-2-35-16,-16-1-10 15,-8 3 28-15,-6-3 27 16,-1 2-48-16</inkml:trace>
  <inkml:trace contextRef="#ctx0" brushRef="#br0" timeOffset="113158.65">27413 10072 244 0,'0'0'10'0,"0"0"-1"15,0 0-5-15,0 0-3 16,0 0-1-16,0 0 0 16,-45 80 0-16,4-64 7 0,1-1 0 15,-1-2-2-15,4-2 2 16,6-2-7-16,10-4-2 16,6-4-1-16,10-1 3 15,5 0 20-15,0 0 18 16,0 2-32-16,0 1 5 15,18 2-3-15,3 0-1 16,6 4-2-16,4 2-2 16,-1 3 1-16,3 2-4 15,2 2-15-15,3 2-19 16,1 2-59-16,1 0-7 16,-1-5-39-16</inkml:trace>
  <inkml:trace contextRef="#ctx0" brushRef="#br0" timeOffset="114493.13">22993 10851 110 0,'0'0'8'16,"0"0"36"-16,0 0-21 16,0 0-5-16,0 0 12 0,0 0-13 15,7-57-5-15,3 52-7 16,4 1 1-16,1-1 3 16,0 3-3-16,5 0-6 15,6 1 0-15,4 0 0 16,7 1 0-16,7 0 0 15,6 0 0-15,5 0 0 16,5 1 11-16,-2 13-3 16,-2 4 2-16,-2 5-9 15,-7 3 4-15,-9 4-5 16,-4 1 0-16,-9-2-6 16,-6-3-18-16,-10-4 11 15,-6-5 1-15,-3-1-8 0,-6-6 17 16,-18 0-13-16,-10-3 16 15,-8 0 7-15,-7-3-2 16,1-1-5-16,0-3 0 16,3 0 1-16,2 0 2 15,4 0-3-15,2-1 0 16,7-6-2-16,5 0 10 16,7 1-11-16,9 1 3 15,8-1 0-15,1 2-3 16,6-3-10-16,16-1-12 15,6-1 2-15,3 0-4 16,1 4-1-16,-2 0-28 16</inkml:trace>
  <inkml:trace contextRef="#ctx0" brushRef="#br0" timeOffset="115011">24321 11076 149 0,'0'0'26'0,"0"0"-22"0,0 0-7 15,0 0 5 1,0 0-2-16,0 0 9 0,-106 80-3 15,73-68-8-15,4-7 6 16,3-2-4-16,3-3 24 16,5 0-15-16,6 0 17 15,4-2-11-15,8-7-14 16,0 0-2-16,9-5-32 16,18-3-14-16,10-1 5 15,6 4 0-15,5 1 13 16,8 4 17-16,3 3-10 15,5 5 22-15,4 1 2 16,-7 0 22-16,-14 3 15 16,-15 10-17-16,-19 4-20 15,-11-2-2-15,-2 0-5 0,-11-2 5 16,-16-2 6-16,-10 0 7 16,-6-5 12-16,-3-6 9 15,1 0-27-15,3 0 25 16,6-5-14-16,6-5 6 15,5-3-24-15,10 2 1 16,8-1-4-16,7-1 3 16,0-3-34-16,25 2-14 15,14-1-58-15,7 0 11 16</inkml:trace>
  <inkml:trace contextRef="#ctx0" brushRef="#br0" timeOffset="115280.2">25215 11064 72 0,'0'0'9'16,"0"0"39"-16,89 29-45 15,-84-19 10-15,-5 1-4 16,-3-2-1-16,-26 3 34 16,-12-1-1-16,-12-1-19 15,-6-3 10-15,0-2-31 16,3-5 8-16,7 0 6 15,7-3-13-15,8-3 17 16,11-2-14-16,11 3 1 16,11-4-6-16,1 1-18 15,16-3-16-15,20 0-44 0,15 1-22 16,10 0 37-16,5 3 0 16</inkml:trace>
  <inkml:trace contextRef="#ctx0" brushRef="#br0" timeOffset="115461.11">25479 11154 50 0,'0'0'61'16,"-85"8"13"-16,39-8-48 16,5 0-2-16,13 0 10 0,10 0-24 15,12 0 7-15,6 0-17 16,6 0-51-16,25 0-1 15,17 0-52 1</inkml:trace>
  <inkml:trace contextRef="#ctx0" brushRef="#br0" timeOffset="115692.84">25711 11180 11 0,'0'0'64'0,"0"0"-58"15,0 0-6-15,0 0 29 16,0 0 0-16,0 0 20 15,-84 37-24-15,65-37-12 16,0 0-8-16,6 0 0 16,1 0-5-16,7 0 0 0,5 0-5 15,0-3-1-15,14-5-24 16,16 2-15-16,11 2 13 16,7 2 5-16,1 2 8 15,-5 0-11-15,-9 12-1 16,-11 1 20-16</inkml:trace>
  <inkml:trace contextRef="#ctx0" brushRef="#br0" timeOffset="124444.03">22791 10985 4 0,'0'0'32'16,"0"0"-5"-16,0 0 11 16,0 0-28-16,0 0 38 15,0 0-16-15,0 0-16 16,58-65 28-16,-49 59-26 15,5 1-17-15,2 1 3 16,5 2 2-16,5 1-6 16,4 1 0-16,5 0 1 0,2 0-2 15,2 0 2 1,-3 0 11-16,-6 4 4 0,-8 7-8 16,-11 2-14-16,-7 3 6 15,-4 0-3-15,0 0-4 16,-18-2-7-16,-4-5 14 15,-4 1-10-15,1-4 16 16,-1-5-8-16,4-1 4 16,1 0 1-16,6 0 5 15,4 0-8-15,4 0 0 16,7 0 1-16,0 0 4 16,0 0-10-16,0 0-1 15,18 0-21-15,7 0-38 16,5 0-15-16,-1 0-5 0</inkml:trace>
  <inkml:trace contextRef="#ctx0" brushRef="#br0" timeOffset="124828.73">23581 11103 187 0,'0'0'13'0,"0"0"-10"16,0 0-3 0,85 23 0-16,-71-10 1 0,-6-1-4 15,-8 2 2-15,0 0-14 16,-11-4-8-16,-13-5 17 15,-3-2 6-15,-2-3 1 16,-1 0-1-16,3 0 0 16,4-3 13-16,6-6-2 15,6 1 14-15,6 3-21 16,5 1-2-16,0 0-2 16,5 0-5-16,23 1-24 0,10 2-20 15,7 1-7-15,7 0 19 16</inkml:trace>
  <inkml:trace contextRef="#ctx0" brushRef="#br0" timeOffset="124977.64">23805 11243 36 0,'0'0'17'0,"0"0"25"16,0 0-26-16,0 0 4 15,0 0-19-15,0 0-1 16,-53-4-23-16,75 0-44 16</inkml:trace>
  <inkml:trace contextRef="#ctx0" brushRef="#br0" timeOffset="125197.5">24110 11215 26 0,'0'0'47'16,"0"0"-8"-16,104 0-15 15,-76 0-9-15,-8 3 2 16,-6 2-17-16,-6 1-6 16,-6-3-19-16,-2-2-30 15,0 1 15-15,0-1 17 16,0-1 9-16,7 0 13 16,8 0-3-16</inkml:trace>
  <inkml:trace contextRef="#ctx0" brushRef="#br0" timeOffset="125345.41">24571 11296 28 0,'0'0'60'16,"0"0"7"-16,0 0-18 16,-102 4-20-16,78-4 13 15,3 0-40-15,5 0 8 16,5-3-10-16,4-1-10 15,7 0-1-15,0 0-48 16,9-4-86-16</inkml:trace>
  <inkml:trace contextRef="#ctx0" brushRef="#br0" timeOffset="125536.29">24659 11263 0 0,'0'0'48'0,"0"0"-28"16,0 0 3-16,-83 0-23 15,61-1 1-15,1-6-6 16,11 2-2-16,8-2-14 0,2 0 18 16</inkml:trace>
  <inkml:trace contextRef="#ctx0" brushRef="#br0" timeOffset="125746.89">25061 11272 91 0,'0'0'2'15,"0"0"-2"-15,-125 7 0 16,76-7-4-16,0 0 3 15,7 0 2-15,9 0 2 16,10 0-3-16,13-2-7 16,10 0 3-16,0-4-32 0</inkml:trace>
  <inkml:trace contextRef="#ctx0" brushRef="#br0" timeOffset="125924.8">25209 11301 84 0,'0'0'0'0,"0"0"-18"15,0 0 12-15,0 0 6 16,-92 9 7-16,56-9-7 16,0 0-6-16,9 0-12 0,6 0-24 15</inkml:trace>
  <inkml:trace contextRef="#ctx0" brushRef="#br0" timeOffset="130606.5">26225 4335 26 0,'0'0'4'0,"0"0"17"16,0 0 0-16,0 0-15 15,97-69 10-15,-74 56-4 16,0-2-8-16,-8 1 22 15,-2 0-20-15,-2-1 7 16,-1-2-6-16,3-1-5 16,-1-1 8-16,5-1-10 0,-4 2 0 15,6 0 10-15,3-2-6 16,6-3 1-16,9-2-3 16,6-1-2-16,9-2 4 15,8 3-4-15,7 1 0 16,8 2 12-16,9 2-11 15,-3 4 15-15,0 6-9 16,-3 5-5-16,-7 5 6 16,2 0-2-16,0 2-6 15,0 13 1-15,-1 2 7 16,-3 4-8-16,-5 1 0 16,-4 3 0-16,-8 3 2 15,-5 1-2-15,-5 5 0 16,-6 3-4-16,-2 1 9 15,-4 4-5-15,-3 2 0 0,-5 2 4 16,-7-1-1-16,-4 4-3 16,-11-1 0-16,0 0-4 15,-24-1 1-15,-17 0 0 16,-14 0 3-16,-19 1 0 16,-17-3 6-16,-8-2-5 15,-5-2 2-15,0-8-5 16,7-6 7-16,7-11-7 15,7-10 2-15,3-6 0 16,-2-1 6-16,1-15-6 0,1-6 0 16,12-4 4-16,7-8-4 15,13-2 0-15,10-3-2 16,13-1 4-16,12-1-4 16,13-1 2-16,1 3-4 15,31-5-2-15,15 4-18 16,16 2 7-16,13 0-14 15,16 5-4-15,8 6 4 16,4 5-8-16,6 4-17 16</inkml:trace>
  <inkml:trace contextRef="#ctx0" brushRef="#br0" timeOffset="131557.73">28553 4213 73 0,'0'0'0'16,"0"0"0"-16,0 0 0 15,0 0 0-15,85-70 0 16,-27 61 1-16,17-1-1 16,8 0 4-16,11 1-1 15,12 3-3-15,12 0 0 0,7 6 0 16,12 0 6-16,-1 0-4 15,0 10-2-15,-5 7 0 16,-4 3 3-16,1 3-3 16,9 3 0-16,2 2 3 15,0 5-3-15,-6-1 0 16,-5 2 0-16,-16 2-3 16,-11 0 6-16,-14 0-3 15,-8 1 0-15,-6 0 2 16,-5 3-4-16,-8 2 2 15,-12 6 0-15,-8 3-1 16,-10 4 8-16,-7 3-7 0,-7-2 0 16,-10-1 2-1,-6 1-4-15,-9-5 4 0,-21 2 0 16,-6-1-2-16,-8-2 9 16,-7-4-6-16,-6-3-3 15,-8-6 5-15,-4-3-10 16,-6-3 5-16,-10-5 0 15,-10-5-7-15,-14-4 9 16,-9-4-4-16,-7-7 2 16,-4-6-7-16,-2 0 2 15,-4-13 4-15,0-10 1 16,-5-7-5-16,-9-7 13 0,-6-5-11 16,-3-7 3-16,-2-8 0 15,8-3-3-15,10-5 3 16,15-2 0-16,16-1-1 15,18-3 7-15,13-6-11 16,12-3 8-16,13 5-3 16,12 3 2-16,12 11-1 15,17 3 2-15,14 7-3 16,20 6 1-16,29 6-8 16,16 8 5-16,19 9-4 15,17 8-3-15,22 6-36 16</inkml:trace>
  <inkml:trace contextRef="#ctx0" brushRef="#br0" timeOffset="135269.85">24008 10423 13 0,'0'0'0'16,"18"-75"-10"-16</inkml:trace>
  <inkml:trace contextRef="#ctx0" brushRef="#br0" timeOffset="143924.13">29867 3210 20 0,'0'0'19'0,"0"0"2"15,0 0 1-15,0 0 18 16,34-72-9-16,-26 58 9 16,2 0 19-16,1 2-37 15,-4 3-9-15,-1-1 18 16,1 1 10-16,-2 2 13 15,-2 1 16-15,0 4-53 16,-1-1-2-16,-2 3 22 16,0 0-22-16,0 0-14 15,0 7-2-15,-3 8-14 16,-7 7 15-16,-3 5-1 16,0 2 6-16,-2 2-1 0,3 0 1 15,1-1-2-15,1-2 8 16,1-1-10-16,1-2-1 15,0-4 2-15,3-2 10 16,-1-2-16-16,5-3 4 16,-4-1 0-16,2-1-7 15,2-1 6-15,-2-3-21 16,0 0-22-16,2-5-87 16,-1-3 21-16,2-4 15 15,0-17 7-15</inkml:trace>
  <inkml:trace contextRef="#ctx0" brushRef="#br0" timeOffset="144137.99">30034 3100 72 0,'0'0'3'16,"0"0"21"-16,0 0-7 15,93-29-11-15,-65 27-5 16,0 0 0-16,-2 2 0 16,-6 0 0-16,-3 0-1 0,-4 3-25 15,-10 0-28-15</inkml:trace>
  <inkml:trace contextRef="#ctx0" brushRef="#br0" timeOffset="144347.76">29912 3224 109 0,'0'0'53'0,"0"0"-53"16,0 0 4-16,0 0 4 15,0 0 15-15,103 6-17 16,-63-1-4-16,-4 2 1 15,-3 2-6-15,-3-4-20 0,-5-2-71 16</inkml:trace>
  <inkml:trace contextRef="#ctx0" brushRef="#br0" timeOffset="144742.54">30297 3364 41 0,'0'0'12'0,"0"0"-12"16,0 0 0 0,0 0 4-16,0 0-1 0,0 0 11 15,62-63 0-15,-62 54-14 16,0 2-2-16,0-3 1 15,-10 4 2-15,-8 0 30 16,-4-1-14-16,-2 5 0 16,-3 2 7-16,1 0 1 15,3 0 13-15,2 5-19 16,7 7-7-16,2 2 0 16,5 2-8-16,4-3 0 15,3 4 0-15,0-1-1 16,12 1 0-16,12 0 4 15,13 2 2-15,6 3 15 16,5 1-24-16,-3-1-14 0,-9-6-94 16,-9-8-45-1</inkml:trace>
  <inkml:trace contextRef="#ctx0" brushRef="#br0" timeOffset="145527.88">29524 3003 142 0,'0'0'17'16,"0"0"-2"-16,0 0 19 16,-110-31-1-16,78 31-4 15,2 11 19-15,1 9-16 0,2 3-12 16,3 3-7-16,7-1-11 16,9-4 10-16,3-3-12 15,5-6 0-15,0-2 7 16,0-6-7-16,2-1 0 15,9-3 13-15,6 0-6 16,7 0 14-16,3-4-18 16,1-10 3-16,2-3-12 15,-2 1-3-15,-4 1-46 16,-4 3 2-16,-9 4 37 16,-5 4 16-16,-4 1 4 15,-2 3 9-15,0 0 46 16,0 0-59-16,0 12-9 15,-2 8 4-15,-4 6 5 16,-1 2 6-16,6 2-6 0,1 1 2 16,0 0 3-16,0-1-5 15,10-1 0-15,0-4-46 16,6-6-75-16,1-11-11 16</inkml:trace>
  <inkml:trace contextRef="#ctx0" brushRef="#br0" timeOffset="146921.73">30168 2888 18 0,'84'3'48'0,"7"15"-14"16,0 10 19-16,-6 5-34 16,-8 9 13-16,-11 2 7 15,-8 9-16 1,-7 3 4-16,-11 5-9 0,-10 5-14 16,-15 6 5-16,-11 6-8 15,-4 0-2-15,-13-3 2 16,-18-10-2-16,-13-12 2 15,-6-6-2-15,-10-9 2 16,-6-6-3-16,-5-6 7 16,-11-7-1-16,-3-5-4 15,-5-7 11-15,4-7-7 0,1 0-4 16,6-7-2 0,3-10 0-16,6-6 2 0,7-6 2 15,11-3-2-15,10-6-3 16,11-5 1-16,7-5 2 15,12-7 0-15,5-3-6 16,7 3-5-16,0 3 5 16,1 7 2-16,12 6-23 15,6 3 23-15,0 3-3 16,3 3-4-16,3 3 7 16,3 0-7-16,5 4 10 15,3-1 1-15,3 1-19 16,0 1 6-16,1 3 4 0,2 1 9 15,1 1-9-15,2 1 10 16,5 1-1-16,1 3 0 16,2 2 1-16,-1 1 3 15,0 3-4-15,-3 2 1 16,3 4 5-16,-1 0-5 16,-3 0-1-16,-1 0 5 15,-3 5-4-15,0 7 1 16,-3 1 1-16,-5 1-3 15,-4 5 5-15,-3 1-5 16,-7 6 0-16,-5 4 1 16,-7 6 7-16,-6 1-10 15,-4 8 4-15,0 2-1 16,0 0 27-16,0 6-28 0,-7 1 8 16,-6 4-2-16,-4 1-4 15,-7-6 11-15,0-5-6 16,-8-4-5-16,-3-3-1 15,-5-3 9-15,-8-4-10 16,-2-5 15-16,-7-3 6 16,0-6-14-16,-3-7 3 15,-1-5-8-15,-2-5 3 16,-2-3 3-16,-2 0-8 16,-2-10 0-16,2-7-2 15,-1-5 2-15,4-4-9 16,2-7 9-16,6-4-2 15,5-2-2-15,5-8-3 16,4-3 1-16,6-8-8 16,9-2 13-16,11 2-5 0,10 2-7 15,6 3 11-15,6 7-14 16,21-2 10-16,10 2-7 16,6 5-2-16,7 2 12 15,3 5 0-15,10 5-16 16,7 0 14-16,6 3-12 15,6 2 17-15,-1 6 0 16,-1 1 0-16,-1 5-1 16,-9 2 1-16,-5 3 0 15,-12 4 4-15,-12 1-2 0,-12 2-2 16,-6 0 0 0,-6 0-5-16,-3 0 4 0,-2 0 0 15,1 6 1-15,1 0 1 16,0 4 0-16,5-3-1 15,-2 1 0-15,-1-1 2 16,0 0-2-16,-6-2 0 16,0-3 0-16,-5 1-4 15,-2-2 5-15,-1 1-2 16,-2 0-6-16,0 5-32 16,0 1-9-16,3 1 10 15,1 2-4-15</inkml:trace>
  <inkml:trace contextRef="#ctx0" brushRef="#br0" timeOffset="157979.89">23004 11298 5 0,'0'0'37'15,"0"0"-7"-15,0 0 16 16,0 0 4-16,0 0-4 15,0 0 6-15,-3-77-9 0,9 63-15 16,3 0 27-16,1 3-45 16,0 1-4-16,-1 2-6 15,0 1 0-15,5 3-1 16,3-2 1-16,4 3-5 16,6 2 5-16,2 1-1 15,4 0-6-15,5 8 4 16,-1 6 3-16,-5 6 0 15,-9 5 6-15,-5-2-12 16,-12 4 6-16,-6-4-31 0,0-1 21 16,-6 1-20-16,-18-4 3 15,-6-5 27-15,-6-2-18 16,-3-6 17-16,0-6-10 16,4 0 10-16,4 0 1 15,6-8 0-15,6-2 4 16,6 0-1-16,9 1-3 15,2 2-1-15,2-1-3 16,6 3-43-16,19-2-46 16</inkml:trace>
  <inkml:trace contextRef="#ctx0" brushRef="#br0" timeOffset="158325.15">23732 11354 283 0,'0'0'37'0,"0"0"-36"16,0 0-1-16,0 0-13 15,0 0 6-15,0 0 0 16,17 42-4-16,-35-33 7 15,-8 0 4-15,-1-5 8 16,-1-3-2-16,1-1-6 16,4 0 1-16,1-2 3 0,6-8-2 15,7 0 25 1,5 3-20-16,4-2-7 0,0 3-1 16,4-5-15-16,21 3-19 15,10-1-8-15,7 3-20 16,2 2 1-16,-3-1-3 15</inkml:trace>
  <inkml:trace contextRef="#ctx0" brushRef="#br0" timeOffset="158611.16">24052 11439 78 0,'0'0'33'0,"0"0"-25"0,0 0-8 16,0 0 3-16,0 0 13 16,0 0-10-16,-38 72 23 15,13-64-3-15,0-4-13 16,-1-4 3-16,2 0-3 16,2 0-3-16,7-3 19 15,1-3 6-15,7-5-35 16,4 2 4-16,3 0-4 15,0-4-26-15,20-1-1 16,13-1-48-16,8 0-2 0,1 4-23 16</inkml:trace>
  <inkml:trace contextRef="#ctx0" brushRef="#br0" timeOffset="158918.91">24784 11453 22 0,'0'0'17'0,"0"0"-6"15,0 0-10-15,0 0 4 16,0 0 5-16,0 0 28 16,-23 70 7-16,-1-67-21 0,-4 0 6 15,1-3-20 1,1 0 13-16,-1-3-10 0,4-6 7 15,2-7-16-15,5 4 16 16,7-2-20-16,8 0-10 16,1 1 10-16,0-2-38 15,19 0 28-15,9 2-30 16,8 4-19-16,4 5 36 16,2 4-37-16,-3 0 7 15</inkml:trace>
  <inkml:trace contextRef="#ctx0" brushRef="#br0" timeOffset="159962.57">23695 11605 132 0,'0'0'57'0,"0"0"-11"16,0 0 12-16,0 0-50 16,0 0-3-16,98-47 22 15,-63 44 0-15,2 1 26 16,0 2-14-16,2 0-18 16,-6 0 8-16,-2 1-22 15,-3 9-4-15,-1 2 10 16,-3 4-7-16,2 1-2 15,-1 2 1-15,-1 0 3 16,-2 2 9-16,-2 0-9 16,0 4-4-16,0 0 19 0,-1 4-23 15,0-3 2-15,0 6 9 16,0 0-1-16,0 1-9 16,-1 1-1-16,2 0 0 15,-4 1 0-15,0-1 11 16,-2 0-11-16,-2-3 0 15,-3-2 0-15,-5-1-5 16,-1-3 5-16,-1-4 0 16,-2-1-5-16,1-3 10 15,-1-3-5-15,0-4 0 16,0-2 4-16,3-1-10 16,-3-1 5-16,0-1-13 15,0 1-3-15,0 1-44 0,0-1-28 16,0 0-13-1,-3-4-31-15,0-2-2 0</inkml:trace>
  <inkml:trace contextRef="#ctx0" brushRef="#br0" timeOffset="160585.69">25319 11501 264 0,'0'0'16'16,"0"0"-16"-16,-15-79 0 15,3 68 1-15,0 3-1 16,-2 3 17-16,-3 3-6 16,-5 2 7-16,-4 0-17 15,-2 11 2-15,-3 12 6 16,-2 2-6-16,0 5 6 16,-3 4 13-16,2 0-19 15,-1 2 16-15,4-2-13 16,1 0-4-16,5-2 10 15,1 4-6-15,4 0-5 0,3 3 11 16,2 1-2-16,5 0 3 16,1-1-12-16,1-1 13 15,4 2-6-15,-1-2-8 16,1-1 10-16,-4 1-2 16,-2-1 2-16,1 0-6 15,-2-3-3-15,3-2-1 16,0-2 0-16,4 0 2 15,-1-1-2-15,2-2 0 16,2-2 3-16,-2-2-6 0,1 1 3 16,-1-4 0-16,2-1-3 15,-2-1 3-15,0-2 0 16,0-1 0-16,-3-1-13 16,0-1-13-16,0-2-7 15,-4 1-14-15,-1-2 10 16,-4 0-24-16,0-1-34 15,-3-5-20-15</inkml:trace>
  <inkml:trace contextRef="#ctx0" brushRef="#br0" timeOffset="161055.78">24559 12411 156 0,'0'0'10'0,"0"0"-2"15,0 0-8-15,0 0 2 16,0 0 0-16,6 84 23 16,-11-61-17-16,-4 6 13 15,0 0 1-15,2 2-1 16,-1-1-16-16,-1-3-5 16,-1-1-9-16,2-4-23 15,-1 1 3-15,-2-3-93 0</inkml:trace>
  <inkml:trace contextRef="#ctx0" brushRef="#br0" timeOffset="162524.94">23701 13067 14 0,'0'0'16'16,"0"0"17"-16,0 0-11 15,0 0-18-15,0 0-2 16,0 0 4-16,0 0 21 0,82 14-1 16,-60 1-19-16,1 5 8 15,-3 2-11-15,-1 4 4 16,-6 3-8 0,-6 1 0-16,-4 2 0 0,-1 1-4 15,-2 1 13-15,0-1-9 16,0-4 0-16,0 0 3 15,0-4-2-15,0-4-1 16,-5-1 0-16,2-5 5 16,0-1-5-16,-1 0 1 15,-2 1-1-15,-2-1-17 16,2 1-56-16,2-1-24 16</inkml:trace>
  <inkml:trace contextRef="#ctx0" brushRef="#br0" timeOffset="167556.49">23782 13927 34 0,'0'0'38'15,"0"0"-3"-15,0 0 7 0,0 0-38 16,0 0 7 0,0 0-9-16,0-1 0 0,0 1 10 15,0 0-7-15,0 0 14 16,0 0 7-16,0 0-12 16,0 0 0-16,0 0-5 15,0 0-9-15,0-1 10 16,0 1-10-16,0-1 0 15,0-1 4-15,-3-1 1 16,0 1-6-16,-4-1 1 16,1 1 0-16,0-1 3 15,-1-1-2-15,1-1-1 16,0 1 0-16,-3 0 6 16,-1 0-6-16,1-1 0 15,-2 2 3-15,1-1-2 0,-2 2 4 16,1 0-2-16,0 1 5 15,-1-2-4-15,0 3-2 16,0-2 5-16,1 2-4 16,-2 0 15-16,-1 0-17 15,0 0 0-15,0 0 1 16,-2 0 8-16,4 0-11 16,-3 0 1-16,3-2 0 15,-2 1 1-15,1-1 2 16,3 0-3-16,-2 1 11 15,4-1-9-15,1 2 15 16,-2-1-15-16,-1 1 6 16,1-1-6-16,-2-1-1 15,1 2-1-15,2 0 4 0,1 0 3 16,-2 0-14-16,-3 0 7 16,1 0 0-16,0-1 3 15,-1 1-3-15,2 0 0 16,-1 0 0-16,2-1 6 15,-2 0-7-15,-1 1 1 16,3-2 0-16,-3 2 2 16,2 0-2-16,0-1 0 15,-1 1 1-15,-1 0-1 16,2-2-1-16,2 2 0 16,1 0 1-16,-1 0-1 0,2 0 1 15,2 0 0-15,-2 0-2 16,0 0 4-1,3 0-3-15,0 0 1 16,-1 0 0-16,1 0-4 0,-2 0 4 16,3 0 0-16,1 0-1 15,1 0-10-15,0 2 8 16,0-2 2-16,0 1 1 16,0-1 6-16,0 2-6 15,0-1 0-15,-2 1 0 16,1 1 4-16,1 3 15 15,0-1-19-15,0-2 4 0,0 2-1 16,0 1 4 0,0 0-2-16,0 2-3 15,0-2 7-15,0-1-9 0,0 2 0 16,1 0 2-16,2-1 16 16,2-1-10-16,-2-1-2 15,0 3 0-15,-1-4-5 16,1 0-1-16,-3-2 0 15,1 2 0-15,1 1-2 16,1 2 6-16,1 0-4 16,-1-1 0-16,1 3 4 15,2-4-8-15,-1 4 4 16,1 1 0-16,0-2-3 16,-3 1 3-16,3-1 0 15,-2 0-1-15,-1 0 4 0,2-1-5 16,-2 1 2-1,0-3 0-15,2 1-3 0,0 2 3 16,0-3 0-16,-1 0 4 16,1 1 2-16,-1 0-9 15,0 0 3-15,2-1 0 16,-1 3-3-16,-1-3 4 16,-1 1-1-16,-1-1 0 15,2 3-1-15,0-2 1 16,1 0 0-16,0 2 1 15,-1-1-4-15,2 0 3 16,-1 1 0-16,1 0 0 16,-1-2-2-16,0 2-2 15,-2-5-10-15,0 3 14 0,2-2-12 16,-2 2 12-16,1-2 0 16,3 1 0-16,-2 0 4 15,2 0-7-15,1 0 3 16,1 2 0-16,-2-2-1 15,2 1 2-15,0 0-1 16,0 0 0-16,-2 0-2 16,0-1-3-16,-3 1-22 15,1-2 11-15,0-1 15 16,-2 0-14-16,0 1 15 16,2-1 0-16,-2 0-1 15,3 1-1-15,0-2 2 16,1 2 0-16,-2 0 2 0,1 0-2 15,-2-1 0-15,1 1-3 16,0 0 7-16,1 0-7 16,-1 0 3-16,1 0 0 15,0 1-2-15,0 0 2 16,0-2 0-16,0 1-2 16,0 0 8-16,-2 2-8 15,2-2 2-15,0-1 0 16,-3 0-1-16,2 0 5 15,-1 0-4-15,1 1 1 16,-1 0 4-16,3 0-10 16,-1-1 5-16,2 1 0 0,1 1-4 15,1-1 12 1,1 2-8-16,-2-3 0 0,1 3-2 16,-2-3 1-16,-1 1 1 15,-1 1 0-15,3-1-1 16,-3 3 2-16,1-2-1 15,3 3 0-15,-2 0 5 16,3 0-6-16,-2 1 1 16,3-2 0-16,-5 0-5 15,2 1 5-15,-3 0 0 16,1-2 1-16,1 2 3 16,-2-3-4-16,0-2 0 15,-1 3-1-15,2-1-2 0,-1 1 4 16,0-2-1-16,1 1 0 15,2 1 5-15,-1 0-6 16,1 1 1-16,-2-2 0 16,0 0-5-16,-2 1 8 15,1 0-3-15,-3 0 0 16,2 0 1-16,-1 1-4 16,2 0 3-16,-3 2 0 15,0-2 0-15,1 2 2 16,-1-1-2-16,2 2 0 15,-2-1 3-15,1-1-8 16,0 2 5-16,-2-1 0 0,1 1 0 16,-1-2 2-16,-1-1-2 15,-1 2 0-15,2-1 3 16,-2 0-4-16,0 1 1 16,0-1 0-16,0 0-2 15,0 2 4-15,0 1-2 16,0-1 1-16,0 2 3 15,0-2-7-15,0 1 3 16,0-1 0-16,0 2-1 16,0 0 5-16,0-1-4 15,-2 4 0-15,-1-2 4 16,1 0-6-16,-1 1 2 16,-1-1 0-16,1 2-5 15,0-1 5-15,-1 2 0 16,-1-4 0-16,2 1 4 0,-1 0-4 15,1-3 0-15,-1 1 0 16,2 3-4-16,-1-4 7 16,0 4-3-16,-2 0 1 15,1-1 2-15,-1 0-3 16,1 2 0-16,-3-1-1 16,2 2-6-16,-1-1 6 15,2 0 1-15,2-1 0 16,2-1-8-16,0-1 5 15,0-3 2-15,0 1-6 16,0-3 7-16,0-1-15 16,-1 1 15-16,1-1-2 15,-2 0 4-15,0 1-4 0,-1 1 2 16,1 3 0-16,0-1-1 16,1 1 1-16,1 0 0 15,0 2-1-15,0-2 2 16,0 0-1-16,0 1 0 15,0 0 3-15,0 0-7 16,0 1 4-16,0 0 0 16,0 0 0-16,0-2 2 15,3 1-4-15,-1-1 2 16,0-1 0-16,-1-2-2 16,-1 0 3-16,2 0-1 15,0 0 0-15,-1 4 1 16,1-1-1-16,-2 1 0 15,1 0 1-15,2 4-3 16,0-3 3-16,-1 2-1 0,1-1 0 16,-2-1 1-16,1 0-4 15,-1-4 3-15,-1-1 0 16,0 0-2-16,0-3 2 16,0-1 0-16,0 0 0 15,0 0-3-15,0-2 2 16,0 2-2-16,0 0 3 15,-6 1 3-15,0-3 0 16,0 2 3-16,-2-1 1 0,0-1-6 16,0 2 12-1,1-1-10-15,-3 1-1 0,0-1-1 16,1 0 7-16,0-1-8 16,-2 0 1-16,0 1 2 15,-1-1 1-15,2-1-4 16,-2 0 1-16,-1 0 0 15,-1 0 0-15,-2 0 1 16,1 0-1-16,-3-3 5 16,1-1-6-16,-2-3 1 15,0 1 5-15,2 2 13 16,1 0-16-16,1-1-2 16,-1 3 1-16,2-1 1 15,-4 0-3-15,3 0 0 16,-3 2 1-16,3 0-5 0,-2-1 6 15,-1 2-2-15,1 0 0 16,1 0 5-16,-1 0-8 16,3-1 3-16,0 1 0 15,-2-1-6-15,2-2 9 16,-4 3-3-16,3-2 0 16,-4 0 4-16,2 0-4 15,-2 1 0-15,2-1 3 16,0 1-8-16,-1-1 5 15,3 1 0-15,-1 0 0 16,4 1 7-16,-1-3-13 16,-1 3 6-16,2 0 0 0,-1 0 1 15,-1 0 1-15,-1-3-2 16,3 3 0-16,1 0 0 16,1 0 2-16,1-1-2 15,2 1 0-15,-5 0-4 16,5 0 7-16,-3-2-3 15,-1 2 0-15,3 0 1 16,-1 0-1-16,-1 0 0 16,1 0 0-16,-2 0-2 15,0 0 5-15,0 0-3 16,-1 0 0-16,0 0 1 16,2 0-1-16,-1 0 0 15,1 0 0-15,-1 0-4 16,0 0 5-16,0 0-1 15,1 0 0-15,-4 0 2 0,2 0-4 16,0 0 2-16,-1 0 0 16,2 0-3-16,-2 2 5 15,4-1-2-15,-2 2 0 16,0 0 0-16,0-1-2 16,1 1 2-16,-2-1-1 15,1 1-1-15,0-1 3 16,0 0-1-16,2 2 0 15,-3-1-1-15,2-2-1 16,2 3 2-16,1-2 0 0,-2 0 1 16,5 0-1-16,-1 0 0 15,0 0-5-15,1 0 7 16,-1 0-4 0,0 1 2-16,0-2 0 0,1 4-2 15,-1-2 4-15,1-2-2 16,-1 1 0-16,-2 1 2 15,4-1-3-15,-2 0 1 16,-1 0 0-16,3 0 0 16,-1 1 4-16,-1-3-4 15,0 3 0-15,2-3 2 16,0 3-3-16,0-2 1 16,-1-1 0-16,0 1 5 0,1 2-4 15,-2 0-1 1,0 0 0-16,0 0 2 0,2 0-4 15,2-2 2-15,1-1-5 16,0 1 0-16,0-1 8 16,-2 0-3-16,2 0 0 15,-1 3 2-15,-1-2 0 16,1 2-2-16,-2 0 0 16,0-1 3-16,0 0 0 15,1 1-3-15,-2 0 0 16,4-2 3-16,-2 2-7 15,1-2 4-15,-1 1 0 0,1-1 4 16,1-1 0 0,-2 1-5-16,1 1 1 0,-1 3 0 15,1-2 0-15,-1 2 0 16,1-1 1-16,-1 1 2 16,1 0 0-16,-2-2-3 15,1 1 1-15,1 1 3 16,-1-3-4-16,0 1 0 15,0 0 0-15,2 0 1 16,-1 0 2-16,-1-1-3 16,1 1 0-16,1 0 0 15,-2 1 0-15,1-1 0 16,1-2 0-16,-2 2-4 16,2-3 5-16,0 1-2 15,0-1 1-15,0 0-2 0,0 0 2 16,0 2 0-1,0 1 1-15,0-1-7 0,0-2 6 16,0 0-1-16,0 0-3 16,0 0-12-16,0 0 10 15,0 0-15-15,0 0-15 16,0 0 14-16,0 0-12 16,0 0 9-16,3 3-13 15,9-3-41-15,-2 0-47 16</inkml:trace>
  <inkml:trace contextRef="#ctx0" brushRef="#br0" timeOffset="170625.43">24873 14629 85 0,'0'0'78'15,"0"0"-34"-15,0 0 7 0,0 0 30 16,0 0-33 0,0 0 11-16,0 0-7 0,15-25-24 15,-9 22 33-15,-3 1-55 16,0 1 3 0,-3 1-9-16,3 0 2 0,3-2-2 15,3 1 0-15,2-3 0 16,0 0 3-16,0-2-3 15,2-2 0-15,2 2 0 16,2 0 4-16,0-1-4 16,3 1 0-16,-4-1 3 15,5 2-4-15,1-2 1 16,1 3 0-16,2-4 1 16,2 0-1-16,-2 2-1 15,-2-2 1-15,-2 0-7 0,-2 1 4 16,-4 0-6-16,-2 3 9 15,-5 1-5-15,0 0 9 16,0-2-4-16,1 2 0 16,3-2-6-16,1-1 4 15,1-1-2-15,2 3 3 16,3-1-7-16,0-1 2 16,1 1 3-16,-3-1-5 15,1 0 1-15,-3 2 5 16,-2 1 1-16,-1-1 1 15,1 1-6-15,0 1 11 16,-1-3-5-16,1 1 0 0,2 0 0 16,3 0-4-1,-3-1 4-15,3 2 0 0,-5-3-2 16,2 2 5-16,-5 0-3 16,2 1 0-16,-6 0 1 15,0 0-5-15,-1 0 2 16,-2-2 2-16,4 2-4 15,-4-2 6-15,3 0-2 16,0 1 0-16,2-1 0 16,-1-1-5-16,0 1 4 15,-1 1 1-15,0-1 0 16,-1 1 4-16,-1 0-8 16,2 0 4-16,-3 0-19 15,0-2 17-15,-1 2-10 16,-2-1 12-16,0 3-6 0,0-1 0 15,0 0 3-15,0 2 1 16,0-4 2-16,0 0-5 16,0 2-5-16,0-1 10 15,-3-1-5-15,-3-3-13 16,-2 1 18-16,1-2 0 16,-2 2 2-16,1-3-4 15,-2 2 2-15,2-1 0 16,2 1 5-16,-1-1-4 15,0 1-1-15,-1-1 0 16,-1 2-6-16,-1-1-1 16,-2 1 6-16,0-1-11 15,-3 1 8-15,0 0-4 16,-1 3 8-16,1-2 0 0,0-1 0 16,1 4-5-16,-2-1 5 15,2 1 0-15,-2-1-1 16,3-1 15-16,-2 2-26 15,1-1 12-15,-3 0 0 16,0 0 3-16,1-1 0 16,1 2-3-16,3-1 0 15,1 2 10-15,-2-3-9 16,1 1-1-16,0 1-1 16,-1 2 0-16,1-2 1 15,0 2 0-15,0-1 1 0,0 1-1 16,-3-3 0-1,1 1-1-15,-2 3 2 16,4-1 1-16,-1 1-2 0,2 0 2 16,2 0-4-16,-1 0 6 15,1-2-6-15,-2 1 2 16,0-2 0-16,-1 1-3 16,0 1 3-16,0-3 0 15,3 4 6-15,1-3-6 16,0 3 0-16,3-3 1 15,-2 0 1-15,0 0 2 16,0 0-4-16,1 1 0 0,0-1-2 16,-1 1 7-1,-1-2-7-15,0 1 2 0,-3 0-1 16,0-1-5-16,1-1-1 16,1 0 7-16,2 0 0 15,-1-1 1-15,2 2-1 16,0 0 0-16,2-1 0 15,1 2 1-15,0 1-1 16,1-1 0-16,2 0-3 16,0 1-7-16,0-5 6 15,0 2-17-15,0-4 1 16,0-3 10-16,0-4-8 16,0 0 18-16,0-3-10 15,0-1 15-15,0 0-6 16,0-1 1-16,0 5 0 0,0 0 3 15,2 2 1-15,1 2-3 16,0 0 2-16,1 2 4 16,1-1-9-16,1 1 2 15,1 0 0-15,-1 0-2 16,2 1 1-16,-1-2 1 16,2 2-2-16,-3-2 4 15,-2 1-2-15,1 1 0 16,-2 1 2-16,0-2-5 15,0 0 3-15,1 1 0 16,-1 1 2-16,0-1 0 16,-1 2-4-16,-2 0 1 0,1 1 1 15,1-1-1-15,-2 2 2 16,1 1-1-16,-1 1 5 16,0 0-3-16,0-1-2 15,2 4 0-15,-2 0 1 16,0-2-1-16,0 1 0 15,0-2 0-15,0 0 0 16,0-1-1-16,0 0 1 16,0-2 1-16,0 0 0 15,0-1 20-15,0 0-17 16,0 1-4-16,0-1 0 16,0 2 6-16,-3 0-6 15,1-2 1-15,-1 1-1 0,2-3 0 16,-1 1-1-1,2 0 1-15,0 0-1 0,0 1 12 16,0 2-11-16,0-4 0 16,0 2 1-16,0 2 5 15,0 0-5-15,0 1 1 16,0 0 2-16,2-1 3 16,1 1-7-16,0 0 0 15,0 0 1-15,-2 0-8 16,1 4 7-16,-1-3-1 15,-1 3-22-15,0 0-20 16,0 0 10-16,2 0-27 0,2 0-10 16,2 0-2-1,-2 0 4-15</inkml:trace>
  <inkml:trace contextRef="#ctx0" brushRef="#br0" timeOffset="172194.21">23031 11121 101 0,'0'0'28'0,"0"0"-28"0,0 0 21 15,0 0-17-15,0 0-3 16,0 0 10-16,86-71-4 16,-66 64 27-16,1-1-16 15,1 1-12-15,1 1 13 16,2 1-18-16,0-1 2 16,4 0 0-16,0 2 1 15,0 0-4-15,1-1 0 16,-1 5 0-16,1 0 8 15,2 0-6-15,2 0-2 0,2 0 0 16,3 2 6 0,1 5-6-16,-3 7 0 0,-4 1 3 15,-6 3-8-15,-6 4 5 16,-5 4 0-16,0 0 2 16,-2 5 2-16,1 3-4 15,1 2 0-15,2 3 0 16,6 4 0-16,0 4 2 15,4 4-2-15,4 6 0 16,1-3-2-16,2-1 2 16,-2-5-1-16,-2-1 1 15,-3 1-1-15,-2 0 4 16,0 2-3-16,-4 2 0 16,-3 2-1-16,-4 2 1 0,0-1 0 15,-3 3 0-15,-1 0 0 16,2 2 8-16,-4 3-8 15,0-5 4-15,1 3 1 16,-4-3-10-16,-1-4 5 16,-2 1 0-16,-3 0 2 15,0-1 2-15,0-4-4 16,0-1 0-16,-3 0 2 16,-7-1-2-16,3 5 8 15,-3 0-6-15,2 0 26 16,1 0-17-16,-2-4-6 15,4-6 0-15,2-4 3 16,2-5-5-16,1-3 7 16,0-1-9-16,0-4 7 15,0-1-7-15,0 0 0 0,-2-5-1 16,-1-4-5-16,-3 0-12 16,-1-4-19-16,-3 0-17 15,-1-5-20-15,2-4-25 16,2-3-5-16</inkml:trace>
  <inkml:trace contextRef="#ctx0" brushRef="#br0" timeOffset="172838.02">25143 11735 67 0,'0'0'1'16,"0"0"3"-16,-107 45 2 16,64-11 11-16,1 3-8 15,4 5 12-15,0 4 5 16,4 2-24-16,2 4 11 15,4-3 3-15,1 3-9 16,6-1 17-16,2 2-7 16,-1 3-3-16,2 0 9 15,2 5-15-15,1 4 16 16,2 3-6-16,-1 4-15 16,0 3 22-16,-3 0-13 15,-2-3 0-15,-1 1 2 0,1-1-8 16,-2-3 0-1,6-2-6-15,2-8 1 0,7-4 3 16,1-4 9-16,5-3-6 16,0-2 12-16,-1-2-17 15,1-2 6-15,-2-4-8 16,-1-4 0-16,0-3-6 16,-3-3 6-16,-6-3-3 15,2-1-18-15,-4-2-47 16,1-1 13-16,-3 0-17 15,-3-2-26-15,0 0 6 16</inkml:trace>
  <inkml:trace contextRef="#ctx0" brushRef="#br0" timeOffset="173920.19">24372 14548 0 0,'0'0'11'0,"0"0"-11"15,22 89 3-15,-22-67-1 0,0-2-2 16,-4-8 1-16,-11-5 2 15,-4-3 6-15,1-4 11 16,-3 0-2-16,0 0 1 16,6 0-14-16,0 0 1 15,6-4-6-15,3-1-3 16,3 3 0-16,2 2-15 16,1 0-16-16,0 0-5 15</inkml:trace>
  <inkml:trace contextRef="#ctx0" brushRef="#br0" timeOffset="174038.12">24242 14783 1 0,'0'0'17'16,"0"0"-9"-16,0 0-8 0,0 0-8 16,3 75-10-16</inkml:trace>
  <inkml:trace contextRef="#ctx0" brushRef="#br0" timeOffset="174276.99">23878 14074 201 0,'0'0'0'0,"0"0"-3"15,12-74-15-15,4 65-39 16,4 2 40-16,4 4 17 16,-2 2-7-16,-2 1 8 15,1 0-3-15,-5 0-2 16,0 0-42-16,1 2 1 16</inkml:trace>
  <inkml:trace contextRef="#ctx0" brushRef="#br0" timeOffset="174426.9">24254 13791 44 0,'0'0'30'16,"0"0"-30"-16</inkml:trace>
  <inkml:trace contextRef="#ctx0" brushRef="#br0" timeOffset="174674.75">24821 13612 352 0,'0'0'20'16,"79"-27"0"-1,-37 27-20-15,-6 7-49 0,-8 15-58 16,-14 7 3-16,-13 3 29 15,-1 3 49-15,-18 1 26 16,-7-2 18-16,-1 1 25 16,3-1 18-16,3 0-13 15,4 0-21-15,3 4-4 16,3 7-14-16,6 5-9 16,-1 5-21-16,-1 3-77 15,-4-5-36-15</inkml:trace>
  <inkml:trace contextRef="#ctx0" brushRef="#br0" timeOffset="174767.06">24651 14509 80 0,'0'0'0'0,"0"0"-20"16</inkml:trace>
  <inkml:trace contextRef="#ctx0" brushRef="#br0" timeOffset="174924.66">24314 14754 312 0,'0'0'0'0,"0"0"-181"16</inkml:trace>
  <inkml:trace contextRef="#ctx0" brushRef="#br0" timeOffset="175029.6">24038 14986 269 0,'0'0'1'16,"0"0"-1"-16,0 0-210 16</inkml:trace>
  <inkml:trace contextRef="#ctx0" brushRef="#br0" timeOffset="175133.53">23919 15057 25 0,'-13'0'66'0,"3"2"6"16,3 5-41-16,7 6-31 15,0 3-47-15,10 1-91 0</inkml:trace>
  <inkml:trace contextRef="#ctx0" brushRef="#br0" timeOffset="175263.11">23951 15420 256 0,'0'0'0'0,"0"0"-234"16</inkml:trace>
  <inkml:trace contextRef="#ctx0" brushRef="#br0" timeOffset="175377.07">24120 15811 60 0,'0'0'0'15</inkml:trace>
  <inkml:trace contextRef="#ctx0" brushRef="#br0" timeOffset="175510.8">24138 15962 257 0,'0'0'99'0,"0"0"-99"0,0 0-79 15,0 0-189-15</inkml:trace>
  <inkml:trace contextRef="#ctx0" brushRef="#br0" timeOffset="175856.96">22837 15754 336 0,'0'0'87'0,"0"0"-52"16,0 0-35-16,0 0-39 16,0 0-41-16,0 0-2 15,35 1-3-15,-33 9 5 16,-2-3 2-16</inkml:trace>
  <inkml:trace contextRef="#ctx0" brushRef="#br0" timeOffset="176084.99">22877 15719 41 0,'0'0'0'0</inkml:trace>
  <inkml:trace contextRef="#ctx0" brushRef="#br0" timeOffset="176230.51">23601 15877 271 0,'0'0'0'0,"156"-2"-45"0</inkml:trace>
  <inkml:trace contextRef="#ctx0" brushRef="#br0" timeOffset="176507.59">24964 16113 188 0,'0'0'93'0,"0"0"-93"16,118 7-7-16,-72 4-53 15,-2-2-76-15</inkml:trace>
  <inkml:trace contextRef="#ctx0" brushRef="#br0" timeOffset="176737.62">25807 16143 162 0,'0'0'0'16,"100"-25"-162"-16</inkml:trace>
  <inkml:trace contextRef="#ctx0" brushRef="#br0" timeOffset="176883.56">26146 16106 289 0,'0'0'4'16,"0"0"-4"-16,0 0-113 15,99-10-38-15</inkml:trace>
  <inkml:trace contextRef="#ctx0" brushRef="#br0" timeOffset="176981.49">26361 16059 72 0,'0'0'51'16,"0"0"-51"-16,0 0-20 16</inkml:trace>
  <inkml:trace contextRef="#ctx0" brushRef="#br0" timeOffset="177238.4">26253 15691 188 0,'0'0'0'0,"0"0"-25"0,0 0-138 16</inkml:trace>
  <inkml:trace contextRef="#ctx0" brushRef="#br0" timeOffset="177353.33">26117 15791 167 0,'0'0'28'16,"0"0"-28"-16,0 0-135 0</inkml:trace>
  <inkml:trace contextRef="#ctx0" brushRef="#br0" timeOffset="177487.24">25914 15874 176 0,'0'0'42'15,"0"0"-41"-15,0 0-1 16,0 0-15-16,-98 25-80 16</inkml:trace>
  <inkml:trace contextRef="#ctx0" brushRef="#br0" timeOffset="177685.12">25407 15891 74 0,'0'0'40'16,"-85"-41"-40"-16,30 21-3 16,3-2-13-16,0 2-13 15,4 1 29-15,9 4 29 16,5 2-20-16,7 1 4 16,6 7-1-16,6 2-11 15,6 3-2-15,9-2-58 16</inkml:trace>
  <inkml:trace contextRef="#ctx0" brushRef="#br0" timeOffset="178503.6">24590 13846 13 0,'0'0'0'0</inkml:trace>
  <inkml:trace contextRef="#ctx0" brushRef="#br0" timeOffset="178659.51">24590 13846 16 0,'1'-30'146'16,"-2"30"-100"-16,1 3-46 16,0 7-90-16,0 0 41 15,-5-3-20-15</inkml:trace>
  <inkml:trace contextRef="#ctx0" brushRef="#br0" timeOffset="178759.45">24432 13634 180 0,'0'0'0'0,"0"0"-8"15,0 0-79-15</inkml:trace>
  <inkml:trace contextRef="#ctx0" brushRef="#br0" timeOffset="178882.37">24551 13646 20 0,'0'0'29'0,"0"0"14"16,0 0-38-16,0 0-5 15,0 0-63-15</inkml:trace>
  <inkml:trace contextRef="#ctx0" brushRef="#br0" timeOffset="182017.47">24790 15751 12 0,'0'0'30'0,"0"0"21"0,0 0-10 16,0 0 25-16,0 0-11 15,0 0 49-15,16-22-10 16,-16 22-65-16,3 0-18 16,2 0-10-16,2 0-1 15,2 3 4-15,0 1-2 16,1 4 0-16,2-1-2 15,0 0 0-15,5 3 9 16,-2-3-7-16,2 2 4 16,4 0-6-16,0 2 1 15,6-2 0-15,5 3-1 16,0 0 6-16,7-1-7 16,0 0 1-16,1-1 0 15,5 0-2-15,-2-2-4 0,0 1 6 16,-4-1-3-16,-2 1 6 15,-4-2-7-15,-3 0 4 16,-3-3-6-16,-2-1 1 16,2 0-16-16,0-2 9 15,3 1-3-15,-1-1 6 16,4-1-1-16,0 1-20 16,0 2 7-16,4 1 5 15,-1-2 4-15,3 2 5 16,1-1 3-16,-2-2 4 15,0 1-2-15,4 0 8 0,-2 4-5 16,5-2 2-16,-2 4 1 16,2-3-2-16,0 1-2 15,-2 0 2-15,0-4 2 16,-4-2-2 0,-2 0 0-16,-1 0 0 0,0 0 1 15,-6 0 2-15,-1 0-3 16,0 0 0-16,-3 0 0 15,2-5 0-15,-3-1-3 16,2 0 0-16,1-4-11 16,-3 0 13-16,1 2-1 15,-5 0 2-15,0 1 6 16,-1 3-5-16,-1-2-1 16,0 1-1-16,3-1 1 0,-1-2-8 15,5-2-7-15,-1 0 15 16,2 2-8-16,1-3 5 15,3 0-1-15,-1-3-11 16,1-2 13-16,-1-2-3 16,0-4 5-16,-2-1-1 15,-1-4 2-15,-4 1 7 16,2-3-6-16,2 2-4 16,1-2 1-16,4 0 0 15,2-2-16-15,6-2 17 16,0-2-3-16,4-3 12 15,3-6-9-15,-2-5 11 16,0-7-4-16,-2-7 35 0,-1-2-20 16,-5-6 7-1,-4 0-16-15,0-1-10 0,-2 4 0 16,-1 6 5-16,-2 7-6 16,-1 4-2-16,-5 5 0 15,0 0 0-15,-5 0-3 16,-3 4 8-16,-2 2-5 15,-6 3 0-15,-2 5-22 16,-1 4 4-16,-1 6-4 16,1 4 1-16,0 7-1 15,1 4-41-15,-1 4-6 16,0 3-56-16</inkml:trace>
  <inkml:trace contextRef="#ctx0" brushRef="#br0" timeOffset="182774.56">26441 15813 97 0,'0'0'67'0,"0"0"-19"16,0 0-32-16,0 0 39 0,82 54-4 15,-62-47 9-15,0-4-21 16,2-3 2-16,1 0-2 15,-1 0-30-15,4 0-5 16,-1 0 6-16,0-3-5 16,2-8-7-16,1-2 2 15,-3-4 0-15,3-5-1 16,2-6 1-16,1-7-6 16,6-6 5-16,2-4-21 15,1-4 8-15,5-2-5 16,-2 0 3-16,2-6 15 15,-2 0-8-15,-2-4 9 16,0-3 8-16,-2 1-7 0,-3-3 7 16,-3-7 21-16,-2-4-9 15,-6-5-5-15,-2-2 10 16,-5 3-21-16,-5 2-4 16,-5 3 7-16,-2 2-14 15,-2 9 8-15,3 7-1 16,-1 14 12-16,0 14-5 15,0 10-7-15,-2 10 0 16,-1 7-1-16,-3 3 1 16,2 0-39-16,0 0-23 15,-1 4-35-15,-1 15-39 16,0 6 41-16,0 4-29 0</inkml:trace>
  <inkml:trace contextRef="#ctx0" brushRef="#br0" timeOffset="183300.45">26384 16044 111 0,'0'0'71'15,"0"0"-23"-15,0 0-9 16,0 0 36-16,85-49 17 15,-50 23-56-15,0-5 19 16,1 1-12-16,0-1-32 16,-3 1-3-16,-4-1-8 15,1-2-7-15,0-4-20 0,3-7-23 16,3-4 18-16,1-10-5 16,8-4 18-1,1-7 17-15,5-4 2 16,1-6 0-16,-3-1 18 0,-3 0-14 15,-5-2 5-15,-4 5-9 16,-1 4 0-16,-2 7 6 16,-3 13-6-16,-1 12-6 15,0 10 6-15,-3 8-40 16,2 3-2-16,-1 4-18 16,-1 7-2-16,-2 2-1 15,-3 4-41-15</inkml:trace>
  <inkml:trace contextRef="#ctx0" brushRef="#br0" timeOffset="183914.56">26780 16168 4 0,'0'0'7'16,"0"0"24"-16,95-64 0 15,-56 30-11-15,2-4 15 16,4-5-13-16,0-6 20 16,-2-4 1-16,0-3-18 15,-5-3-3-15,-4-4-22 0,-1-1 0 16,-2-2-11-16,-2-2-43 16,-3-2-9-16,0-2 25 15,-4-3 16-15,-7-3 17 16,-2-1 5-16,-5-7 6 15,-5 0 24-15,-3 4-5 16,0 10 1-16,0 15-14 16,0 18-12-16,0 13 5 15,0 11-5-15,0 8-21 16,0 5 8-16,4 2-36 16,1 0-17-16,5 5 22 15</inkml:trace>
  <inkml:trace contextRef="#ctx0" brushRef="#br0" timeOffset="184379.6">26784 15891 185 0,'0'0'3'0,"0"0"-3"0,0 0-41 16,100-78 0-1,-66 48 27-15,2-7 14 0,3-9 0 16,-2-9 1-16,5-8 9 15,-5-12 1-15,-4-8 1 16,-9-8 5-16,-9-4-17 16,-3 2-48-16,-5 2-25 15</inkml:trace>
  <inkml:trace contextRef="#ctx0" brushRef="#br0" timeOffset="184620.51">27288 14816 229 0,'0'0'0'16,"66"-77"-79"-16</inkml:trace>
  <inkml:trace contextRef="#ctx0" brushRef="#br0" timeOffset="187495.14">24802 15637 50 0,'0'0'70'15,"0"0"2"-15,0 0-12 0,0 0-5 16,0 0 21-16,100 42-16 15,-73-33-36-15,-1 5-4 16,3 2-19-16,-1 4-2 16,0 0-1-16,-1-3-42 15,-2 1 17-15,-3-1-27 16,0-3 37-16,2 2 14 16,1-4 2-16,3 2-6 15,3 3 7-15,4 1-7 16,1 1-9-16,4-1 0 15,3 0 3-15,1-1 9 16,3-1-4-16,-2-5 8 16,4-2 0-16,-1-6 1 15,4 1 32-15,5-4-7 16,-1 0 14-16,4 0-6 0,3 0-21 16,1 0-4-16,3 0-9 15,3 0 0-15,3 0-9 16,-6 0-36-16,-1 0 20 15,-6 0 8-15,-4 0 6 16,-5-1 11-16,-6-4 0 16,-2 2 3-16,-3 1 7 15,-4-1-10-15,0 3 2 0,1 0-4 16,-3 0-8 0,1-2 5-16,-2-6-12 0,1-1 8 15,-1-8 7-15,1 1-3 16,-1-4 5-16,-2-2-2 15,-1-2 2-15,0-1-1 16,-5-1-3-16,2-3-3 16,-2-3 6-16,-1-2-8 15,0 1 9-15,2-3-1 16,0-1-2-16,1-1-1 16,2-3 1-16,-1-1 3 15,0-2 3-15,-1-4 3 16,-3-2 9-16,-3-4 9 15,3-2-2-15,1 1 7 16,3-1-6-16,4-1 9 0,2-2 1 16,0-4-4-16,4-2-27 15,-1 2 20-15,-1 5-7 16,-4 2-2-16,-2 1-12 16,-4 3 1-16,-8 0-4 15,-4 3 2-15,0 2-3 16,-1 5 1-16,2 3-8 15,3 5 10-15,-1 2 0 16,2 6 2-16,1-1-7 16,-3 4 3-16,1 3 2 15,-6 3-2-15,-4 3 2 16,-4 4 0-16,0 5 0 0,-4 1-19 16,2 4 17-1,-2 0-3-15,0 0-1 0,0 0 0 16,0 0-48-16,0 0 9 15,0 0 15-15,0 0 20 16,0-2 7-16,0 2 4 16,0 0-1-16,0 0 2 15,0 0 0-15,0 0-4 16,0 0 2-16,0 0-12 16,0 0-25-16,0 0-18 15,0 0 8-15,0 0 4 16,0 0-4-16,0 0 9 15,-10 5 30-15,-1 5 6 16,1-4-26-16</inkml:trace>
  <inkml:trace contextRef="#ctx0" brushRef="#br0" timeOffset="189112.56">24666 11182 162 0,'0'0'0'16,"0"0"-3"-16,0 0-24 15,0 0-23-15,0 0 47 16,0 0 0-16,-55-8 6 16,28 28-2-16,-9 8 3 15,-4 5-4-15,-2 4 0 16,3 3 0-16,5 4 1 16,4 2-1-16,5 1 2 15,1 1-2-15,3-5 4 16,1 1 0-16,3-4 8 15,2 1-10-15,0 3 6 0,0 2-1 16,-1 5-6-16,-5 4 4 16,1 1-1-16,-5 3 0 15,1-1 0-15,-1 0-4 16,0-2 2-16,0 0-2 16,2 0 6-16,0 1-6 15,4-3 0-15,5-1 3 16,4 4-5-16,0 4 2 15,4-2-12-15,-2 0-8 16,2-6 2-16,1-3-49 16,-2-6 33-16</inkml:trace>
  <inkml:trace contextRef="#ctx0" brushRef="#br0" timeOffset="191492.4">27021 14708 269 0,'0'0'4'15,"0"0"-3"-15,0 0-1 16,0 0 0-16,0 0 8 16,0 0 5-16,49 63 9 15,-47-37 7-15,1 4-20 16,0 5 6-16,1 3-7 16,2 1-5-16,3-3-3 15,2-7 0-15,-1-8 0 16,3-9-3-16,-2-4 8 15,2-5-5-15,1-3 5 16,5 0-2-16,-1-11 26 16,4-11-20-16,-1-6 14 0,-3-7 12 15,2-6-30-15,2-6 11 16,-1-2 4-16,6-6 13 16,3-6-5-16,2-4-7 15,4-6 4-15,0 1 2 16,-2-1-18-16,-3 1 0 15,-2 2-2-15,-2 3 0 16,-8 3-12-16,-3 6 5 16,-5 5 0-16,-3 7-3 15,-4 6-4-15,-1 9 6 0,-2 4-2 16,-1 11 1 0,0 6 2-16,2 5 0 15,-2 3-16-15,0 0-23 0,0 3-57 16,-3 16 26-16,-10 9 52 15,-4 5-72 1,-2 9 28-16,-2 6-20 0,0 5-13 16,-3 0 16-16</inkml:trace>
  <inkml:trace contextRef="#ctx0" brushRef="#br0" timeOffset="191841.67">26935 15209 262 0,'0'0'76'0,"0"0"-25"15,0 0-38-15,0 0 31 16,0 0-14-16,91-41-5 15,-58 14 8-15,3-8-13 16,-3-10 0-16,0-11-8 16,-4-6-12-16,-8-1 0 15,-1 0-5-15,-5 6-49 16,-1 2 5-16,2 2 3 16,-1 8-15-16,1 5 41 15,-1 10-8-15,0 9 0 0,-6 11 9 16,-1 9-1-16,-4 1-7 15,-2 9-97-15,-2 14 19 16</inkml:trace>
  <inkml:trace contextRef="#ctx0" brushRef="#br0" timeOffset="192113.51">27043 15153 39 0,'0'0'9'0,"6"-75"17"16,11 28 7-16,1-5 39 15,6-4 4-15,2 5-26 16,1 4 3-16,0 10-53 15,1 9-11-15,1 8-43 16,-4 7-45-16,-1 8-1 16,-5 5 16-16</inkml:trace>
  <inkml:trace contextRef="#ctx0" brushRef="#br0" timeOffset="193157.98">27173 14224 252 0,'0'0'15'15,"0"0"-20"-15,63-74 5 16,-42 67-7-16,1 1-30 15,5 1 27-15,-3-1 10 16,3 0 2-16,0-2 24 16,-2 4 5-16,5 0-3 15,0 3-12-15,-1 1-9 16,3 0 2-16,-1 5-10 0,-1 7 1 16,-2 7 0-16,0 7 10 15,-2 4 24-15,-2 9-2 16,-3 6 11-16,-5 4-18 15,-5 5-12-15,-7 1-2 16,-4 0-7-16,0-2-4 16,-15-3 2-16,-10-7 3 15,-5-7-10-15,-5-8 3 16,-8-8-7-16,-2-8 3 16,-5-6 6-16,-7-6-1 15,1 0 6-15,-4-3-5 16,-1-16 12-16,0-6-12 15,-2-6-7-15,0-5-4 0,1-3 11 16,4-5 4-16,7-4-3 16,5-3 7-16,8-2-14 15,7-5 23-15,10 4-20 16,10 1 3-16,11 6 0 16,0 5 4-16,16 8-1 15,12 7-6-15,12 5-11 16,9 7-33-16,11 6-10 15,6 2 12-15,3 7 26 16,0 0 10-16,-3 0-12 16,-2 13 12-16,-1 7 6 15,-4 5 0-15,-3 4-3 16,-9 4 7-16,-8 3-1 16,-9 1 3-16,-8 0 1 0,-10 1-2 15,-10-1-2-15,-2 1 9 16,-2-1 1-16,-14-1-8 15,-5 0 6-15,-6-2 10 16,-4 0-17-16,-5-5 8 16,-7-2-7-16,-2-6-2 15,-4-5 0-15,-2-7-5 16,3-7-2-16,-1-2-3 16,3-2 3-16,1-13 7 15,3-4-5-15,5-5 18 16,5-1-13-16,9 2 4 15,8-2 3-15,8 4-7 16,7 0-1-16,0 0-7 16,1 1-38-16,20 0-6 15,9 2-5-15,7 1-23 0,6 3 8 16</inkml:trace>
  <inkml:trace contextRef="#ctx0" brushRef="#br0" timeOffset="193403.51">27303 14659 0 0,'0'0'9'0,"-87"0"11"15,43-14 5-15,-1-6 10 0,-3-6-33 16,-1-3 0-1,3-5 4-15,7-2-1 0,9 2 11 16,12 2 11-16,12 3 12 16,6 7-13-16,0 5-19 15,21 6-14-15,13 6-23 16,13 2-53-16,8 3-7 16</inkml:trace>
  <inkml:trace contextRef="#ctx0" brushRef="#br0" timeOffset="193584.45">27070 14447 38 0,'0'0'54'0,"0"0"-24"16,0 0-30-16,-34-83-2 15,34 69-50-15</inkml:trace>
  <inkml:trace contextRef="#ctx0" brushRef="#br0" timeOffset="194152.29">27191 14284 135 0,'0'0'24'0,"0"0"31"16,0 0-27-16,0 0-28 15,42-86 1-15,-29 72 1 16,-1-2 1-16,3-1-3 15,0 0 0-15,3 0 3 16,1-4-4-16,7 1 1 0,5-3 0 16,5-4 1-1,5-2 2-15,6-4-3 0,3 0 3 16,6 2-2-16,2 0-1 16,3 4 0-16,5 7 5 15,5 8-10-15,5 4 5 16,2 6 0-16,1 2 2 15,0 0 1-15,0 16 15 16,-3 5 8-16,2 10 1 16,-6 6-9-16,3 1-18 15,-1 3 6-15,0 5-1 16,-5-3-4-16,-8 4 32 16,-8 4-9-16,-6 2-2 15,-6 0-2-15,-6 0-13 16,-4-1 2-16,-6-6-3 0,-3-4-5 15,-5-3-1-15,-5-7-4 16,-1-3 4-16,-5-3-1 16,-3-4-1-16,-3-2-11 15,-2-3-44-15,-25-4-41 16,-12-9-16-16,-8-4-53 16</inkml:trace>
  <inkml:trace contextRef="#ctx0" brushRef="#br0" timeOffset="194721.9">27307 13808 17 0,'0'0'43'0,"0"0"15"15,-66 72-17-15,52-43-28 16,5 5 7-16,7 1-8 15,2 3-9-15,0-1 18 16,5 3-14-16,4-1 22 16,2-1-20-16,-3 1-6 0,-2-2 1 15,0-4-1-15,-3-2-3 16,0-3 0-16,0-5 9 16,-1-4-14-16,-1-3 5 15,3-4-10-15,3 0 2 16,0 1-16-16,5-4-21 15,4 4 9-15,2-2-36 16,0-4-16-16</inkml:trace>
  <inkml:trace contextRef="#ctx0" brushRef="#br0" timeOffset="199544.34">27008 14473 0 0,'0'0'3'15,"0"0"6"-15,94 0-7 16,-62 0 1-16,1 0 14 15,0 2-7-15,0 3 15 16,0 2-10-16,0 6-8 16,-2 1 0-16,2 1 14 15,-2 2-16-15,-1 0 18 0,-5-1-23 16,-4-3 6-16,-3-1 1 16,-8-3 3-16,-4-4 4 15,-3-3 3-15,-3-1-17 16,0-1 16-16,0 0-16 15,-6 0 0-15,-14 0 5 16,-7-3-4-16,3-4 0 16,3 0-1-16,9 2 0 15,6 2 7-15,5 2-5 16,1 1 14-16,0 0-14 16,0 0-2-16,20 9 0 15,9 7 0-15,1 2-16 16,-1 2 6-16,-2 1 2 0,-9-4 5 15,-5 0 3 1,-6-1 0-16,-7-2 0 0,0 0-2 16,-20-1 2-16,-4-5 0 15,-6-3 0-15,-4-2 0 16,-2-3 2-16,1 0 0 16,0-15 8-16,2-2-3 15,-1-4 4-15,0-4 1 16,-8-4-7-16,2-3-6 15,-5-2 1-15,6 2 0 16,11 1 1-16,7 6-1 16,9 5 10-16,8 2 0 15,1 6-10-15,3 3-51 16,0-2 12-16,3 6 2 16,17 3 12-16,6 2 7 15,5 0 5-15,5 7-3 0,-2 8-15 16,2 4 14-16,-5 1 11 15,-1 3 6-15,-6-2-3 16,-3-2 6-16,-9 0 6 16,-6-2 8-16,-6-4-14 15,0-1 2-15,-8-5 6 16,-14-4 1-16,-6-3 10 16,-5 0 5-16,-3 0-1 15,-3-10 2-15,-4-3-16 16,1 1 7-16,-1-3-9 15,6 3-10-15,4 1 10 16,6 2-6-16,6 1-3 16,3 0 0-16,6 2 4 15,2 1-10-15,6 0 4 0,4 5-13 16,0 0 7-16,0-3-61 16,22 3-7-16,11 0-5 15</inkml:trace>
  <inkml:trace contextRef="#ctx0" brushRef="#br0" timeOffset="199772.71">27258 14657 5 0,'0'0'15'15,"0"0"-6"-15,0 0-6 16,0 0 7-16,-58 75-8 16,9-74 5-16,-5-1 10 0,-3 0-15 15,5-10 26-15,9-2 27 16,4-4-5-16,10 3-4 15,6-1-27 1,4 1-7-16,7 3 8 0,3-1-3 16,6 3 2-16,3 3-19 15,0 4-15-15,1 1-45 16,19 0-85-16</inkml:trace>
  <inkml:trace contextRef="#ctx0" brushRef="#br0" timeOffset="203710.35">24351 13477 197 0,'0'0'27'16,"0"0"4"-16,94-30-30 16,-62 30-1-16,-1 0 0 15,-3 0-7-15,-2 3 7 16,-7 0 1-16,-3 3 3 15,2 4-2-15,0 2-1 16,8 4 2-16,0 2 10 16,4 4-12-16,5 2 13 15,3 2-10-15,2 5 4 16,4 5 13-16,-1 4-15 16,-4 6 7-16,-3 2-11 0,-6 3-2 15,-5-4 1-15,-3 3-2 16,-7 1 5-16,0 4-8 15,-3 3 9-15,0 1-6 16,-5 0 2-16,1-2-1 16,-2 1 0-16,-2-5 0 15,2-2 3-15,-2-2-6 16,-2-1 3-16,-2 0 0 16,0 0-1-16,0 1 6 15,0 1-6-15,0 1 1 16,0 5 0-16,-6 2-1 15,-3 0-8-15,2-2 6 16,-1-6-7-16,1-4 4 0,0-4 0 16,-1-1-2-16,-1-2 7 15,-3-3 0-15,-1-2 0 16,-4 2-2-16,1-5 2 16,-2 3-1-16,-2-4 0 15,0 1 1-15,-1-5 1 16,0 5-1-16,-2-3 1 15,0 0 0-15,-4 0 0 16,0 1 4-16,-3-3-8 16,2 1 2-16,-2 1 2 15,2 1 1-15,-1-2 2 16,4-2-5-16,-2-2 2 0,2 0 0 16,2-6 0-1,5 0 0-15,-3-1 0 0,2-2-1 16,-2-3 0-16,-4-2-2 15,-1 1-3-15,-2-2 6 16,0-2-3-16,0 1 3 16,1 0 0-16,-2-2 8 15,1 4-4-15,2 0-4 16,-2-2 0-16,0 0 2 16,1-2-2-16,0 0 1 15,2-3-1-15,0 1 16 16,1-1-12-16,1-2 0 15,-1 0-4-15,1 0 2 16,-4 0-3-16,-1-2 1 16,-2-10 0-16,-2-5-1 15,1-5 8-15,-3-1-8 16,1-2 1-16,-2 0 0 0,1 1-2 16,3 3 4-16,2 1-2 15,3 3 2-15,2-3-2 16,2 2-2-16,2 0 1 15,1-1-2-15,2-2 2 16,2-1 1-16,2-4 0 16,-2-2-3-16,3-5 5 15,-1-1-4-15,-1-8 0 16,-1-1-7-16,5-4 5 16,2 0 4-16,4-3 3 0,4 0 15 15,0 2-7-15,0 2 11 16,3 0 9-16,7 3-21 15,1 1 19-15,1-1-20 16,-3 0 10-16,2-2-14 16,-2 1-5-16,1-1 0 15,0 1-4-15,2 4 7 16,-2-5-3-16,5 3 0 16,-1-2-11-16,2-1 6 15,1-3-40-15,0 0 11 16,-3-3 2-16,1-1 15 15,-3 0 16-15,-1 1-4 16,0 1-7-16,0 0 9 0,0 3-41 16,3 4 19-1,4 0 12-15,1 5 8 0,5 0 0 16,3-2 1-16,1 1-2 16,2-1 0-16,0 4 3 15,-2 3 2-15,-1 6-13 16,0 5-31-16,-2 5-4 15,1 2-13-15</inkml:trace>
  <inkml:trace contextRef="#ctx0" brushRef="#br0" timeOffset="211216.88">24597 15545 131 0,'0'0'53'16,"0"0"-45"-16,0 0-7 16,0 0 29-16,0 0 8 15,0 0 16-15,0 0-31 0,88 29 26 16,-70-20 0 0,0 2-15-16,5 3-16 0,-1 1-18 15,0 2 3-15,-1-3-5 16,0 3 2-16,0-2 0 15,-2-3 0-15,2 2-2 16,1-4 1-16,0 2-4 16,3-2 5-16,3 1-1 15,2 0 1-15,3-2 0 16,3 2 1-16,4-4 5 16,2 2-6-16,1-1 0 15,3-2 0-15,2 5-1 16,-3-2 1-16,-1-2-1 15,-2 0-2-15,-2 1-25 16,-1-3 7-16,-2-1-8 0,-1-2-16 16,0-2 30-16,1 0-12 15,6 0-5-15,1 0-4 16,3-2-18-16,1-3 4 16,-2 0 3-16,-2-2 6 15,-1 2 25-15,-1 0 1 16,1 1 11-16,-1 1 0 15,1-2-9-15,0 1 8 16</inkml:trace>
  <inkml:trace contextRef="#ctx0" brushRef="#br0" timeOffset="212549.64">24870 15816 12 0,'0'0'45'16,"0"0"-33"-16,0 0-8 15,0 0 16-15,0 0 16 16,0 0-3-16,49 22-17 16,-44-19-9-16,0 0 25 15,-2 0 8-15,4-2 9 16,2 1 15-16,0 1-24 15,4 3-22-15,1 0-13 16,-1 1-4-16,0 1-2 16,1 0-2-16,1 3 1 15,0 1 0-15,4-3-1 0,2 4-6 16,3-1-7-16,4 2-8 16,4-1 16-16,3-2 0 15,2-2 1-15,4-1 2 16,2-2 5-16,-1 0 0 15,-5 4-1-15,-2-3-1 16,-4 0-1-16,-3 1 3 16,2-3-3-16,-2 2 2 15,4-5-9-15,1 4 2 16,5-4-25-16,5 2-16 16,2-1 2-16,8-3-33 15,0 0 0-15</inkml:trace>
  <inkml:trace contextRef="#ctx0" brushRef="#br0" timeOffset="213157.8">26949 15559 5 0,'0'0'57'15,"0"0"-33"-15,81-68 12 16,-54 47-22-16,-2 4-12 15,-2 0-4-15,-4 1 0 16,-4 4-4-16,1-2 2 16,-2-2-8-16,-2 0 11 15,3-1 1-15,0 1 7 16,1-2 3-16,-1-2 1 16,3 1-8-16,2 1 0 15,2-3 0-15,3 1-2 16,2 1-1-16,-2 0 1 15,2 1 2-15,-5 1-3 16,-2 2 0-16,-4 5 0 16,-4 1 0-16,0 0-2 0,-6 2-1 15,0 1 3-15,-2 0 0 16,-1-2 0-16,2 1 0 16,0 1 0-16,2-2 0 15,-1 3 0-15,0-2-1 16,-2 1-2-16,1 0 3 15,0 1-1-15,-2 3 1 16,-1 1-1-16,-1-1 0 16,-1 1-4-16,0 1 0 15,0-2-3-15,0 2 1 16,0 0-9-16,0 0-6 16,0 0-14-16</inkml:trace>
  <inkml:trace contextRef="#ctx0" brushRef="#br0" timeOffset="170215.87">1215 4503 609 0,'0'0'6'16,"0"0"6"-16,0 0-8 15,0 0-4-15,0 0 25 16,0 0 4-16,0 0-25 0,-28-25-4 16,28 51 0-1,0 9-9-15,6 5 18 0,3-2-9 16,-2-3 0-16,4-4 0 15,-1-7-1-15,5-7-2 16,1-7 3-16,1-9-7 16,4-1 11-16,7-13-4 15,8-18 24-15,10-12-16 16,5-6 8-16,4 0-16 16,2 10 2-16,-8 9-7 15,-3 13-29-15,-5 6-35 16,-7 6-44-16,3 2-68 0,-4-1-7 15</inkml:trace>
  <inkml:trace contextRef="#ctx0" brushRef="#br0" timeOffset="196808.8">20841 14578 7 0,'0'0'27'0,"0"0"-18"16,0 0 21-16,0 0-18 16,0 0-12-16,0 0 24 15,0 0-20-15,0 0 0 0,0 0 35 16,0-30-22-1,0 27-2-15,-1 1-9 16,-2 0-5-16,3 1 5 16,0 0-1-16,0-2-5 0,0 0 0 15,0 2-13-15,0-5-17 16,3 5 14-16,4-1-9 16,1 1 13-16,-1 1-38 15,2 0 1-15</inkml:trace>
  <inkml:trace contextRef="#ctx0" brushRef="#br0" timeOffset="-214098.12">1099 4384 435 0,'0'0'5'15,"0"0"22"-15,0 0-3 0,0 0-20 16,-28-82 63-16,26 76 9 16,2 2-28-1,0 3 4-15,-1 1-52 16,1 0 10-16,0 0-17 0,0 0 7 16,0 0-10-16,0 14 6 15,4 13 2-15,11 14 2 16,0 10 0-16,4 5 4 15,-1 9 3-15,5 6 6 16,-1-1-13-16,6-4 0 16,2-8 1-16,0-10-4 15,3-11 3-15,-5-12 0 0,0-6-1 16,1-13 1 0,-1-6 0-16,5 0 9 0,7-20 3 15,9-18-3-15,8-13-9 16,7-10 4-1,6-1 2-15,12 3-6 0,3 11 1 16,-4 9-1-16,-5 13-34 16,-15 9-16-16,-6 7-11 15,-2 5-72-15,-4 5-44 16,-3 0-14-16</inkml:trace>
  <inkml:trace contextRef="#ctx0" brushRef="#br0" timeOffset="-213528.12">3642 4721 317 0,'0'0'8'0,"0"0"-8"16,0 0-46-16,0 0 24 16,0 0 22-16,127-14 29 15,-51 6-11-15,16 0 11 16,16-4-24-16,14 1 12 15,20 3 29-15,13 3-19 0,16 1 0 16,8 1-22 0,6 1 5-16,5 2-20 0,2-3-30 15,5 2-8-15,-6-6-7 16,2 0-6-16,-7 0 19 16,-13 4 3-16,-12 1 39 15,-24-1 9-15,-16 3-9 16,-15-2-6-16,-12 1-9 15,-12-3-51-15,-9-2 18 16</inkml:trace>
  <inkml:trace contextRef="#ctx0" brushRef="#br0" timeOffset="-212890.78">7835 4738 428 0,'0'0'12'0,"0"0"9"16,0 0-21-16,0 0-26 15,0 0 26-15,0 0 39 16,70-9-35-16,9 9 24 16,24 1-28-16,18 7 0 15,16 0-12-15,9 0-52 16,5-1 36-16,-1-2-15 15,1-2-33-15,-9-3 19 16,-5 0-41-16,-6-3 6 0</inkml:trace>
  <inkml:trace contextRef="#ctx0" brushRef="#br0" timeOffset="-212708.89">9889 4713 13 0,'0'0'49'16,"97"-10"20"-16,-60 3-16 15,-6 2-48-15,-5-1 6 16,-4-1 2-16,-1 3-9 15,1-2-1-15,1 3-3 16,-1 1 0-16,1 2-7 16,2 0-30-16,3 0 14 15,5 0-39-15,3 0-12 16</inkml:trace>
  <inkml:trace contextRef="#ctx0" brushRef="#br0" timeOffset="-212474.03">12107 4685 4 0,'0'0'0'16</inkml:trace>
  <inkml:trace contextRef="#ctx0" brushRef="#br0" timeOffset="-208061.12">1239 6575 384 0,'0'0'39'0,"0"0"-29"16,0 0 18-16,0 0-19 16,0 0 2-16,-15-77 46 15,15 67 1-15,0 1-19 16,0 5 22-16,0 3-42 15,0 1 6-15,0 0-25 16,0 0-10-16,0 5 6 16,0 16-4-16,2 11 8 0,5 10 3 15,-1 1 13 1,0 0-20-16,0-1 4 0,4-6 0 16,1-7 1-16,1-5 1 15,6-5-2-15,1-11 0 16,8-8 0-16,15-3 0 15,13-26 4-15,15-14-3 16,10-10 8-16,11-5-7 16,5 1-1-16,4 7 0 15,-3 11 2-15,-12 12-6 16,-18 13-1-16,-19 11-60 16,-17 3-33-16,-13 0-118 15,-9 11 54-15,-6 0 33 16</inkml:trace>
  <inkml:trace contextRef="#ctx0" brushRef="#br0" timeOffset="-207167.03">3488 6861 551 0,'0'0'0'0,"0"0"10"16,0 0-18-16,-92-23 8 15,86 23 0-15,6 0 0 16,0 0-7-16,18 0 3 16,34 0 4-16,39 0 0 15,36-6 14-15,40-6-14 16,27-1 0-16,22 0 10 16,12 2 1-16,-2 5-14 15,-7-1 3-15,-18 3-38 16,-22 2 17-16,-22 1-66 15,-24 0-22-15,-23 1 83 16,-18-2-19-16,-24-1 45 16,-19 3-10-16,-18-3 2 0,-13 3 6 15,-9-2 4-15,-8 0 0 16,-1-2 34-16,0 0-28 16,0 0-8-16,0-1-12 15,0 2-1-15,0 2 4 16,3 0-54-16,15 0-61 15</inkml:trace>
  <inkml:trace contextRef="#ctx0" brushRef="#br0" timeOffset="-206151.15">7520 6863 558 0,'0'0'18'0,"0"0"-18"15,0 0-35-15,85-18 0 16,-9 12 9-16,18-1 26 16,18-1 9-16,13 1 1 15,10 2-10-15,3 0 0 16,4 1 4-16,-8-2-6 16,-5 2 2-16,-10-3 0 0,-13 0 1 15,-18-1 6-15,-18 1-7 16,-14 0 13-16,-15 4-11 15,-14-4 12-15,-12 5-14 16,-5-3 0-16,-7 3 17 16,0 1-9-16,2-3-2 15,1 1-6-15,5 1-14 16,7 1 12-16,9 1-32 16,8 0 11-16,6 0-15 15,6 0-45-15,2 0 15 16,3 1 19-16,-3 4 8 0,2 2 3 15,-3-2-5 1,1 0-42-16</inkml:trace>
  <inkml:trace contextRef="#ctx0" brushRef="#br0" timeOffset="-205811.31">10560 6760 512 0,'0'0'29'16,"0"0"-14"0,0 0-5-16,0 0-10 0,0 0 0 15,0 0 20-15,83-23-20 16,1 23-1-16,20 0-2 16,16 1-63-16,11 1-48 15,14-2-17-15,14 0-51 16</inkml:trace>
  <inkml:trace contextRef="#ctx0" brushRef="#br0" timeOffset="-205520.49">12790 6549 491 0,'0'0'0'16,"0"0"-25"-16,0 0-33 16,103 0 48-16,-69 0 10 15,2 0 3-15,0 4 20 0,-2 3-23 16,-1-2 2-16,1 3-2 16,-1-3 0-16,1 1 4 15,7 0-7-15,5 2 3 16,0 1-33-16,0-1-41 15,-1 1-23-15,1-4 12 16,-2 2-2-16</inkml:trace>
  <inkml:trace contextRef="#ctx0" brushRef="#br0" timeOffset="-199771.04">1408 7856 118 0,'0'0'37'0,"0"0"-37"16,0 0-4-16,0 0-40 15,0 0 44-15,0 0 2 16,0 0 37-16,85-12 10 0,-11 11 8 16,29-3-28-1,42-5 27-15,32-1-21 0,41 0-27 16,33-3 27-16,16 11-31 16,12 2-4-16,-2 0 0 15,-10 15-27-15,-13 5-4 16,-23 6-32-16,-27 0 0 15,-31 3-13-15,-28 0 12 16,-29 0-4-16</inkml:trace>
  <inkml:trace contextRef="#ctx0" brushRef="#br0" timeOffset="-198470.64">933 8964 415 0,'0'0'31'0,"0"0"-19"15,0 0-4-15,0 0-7 16,0 0-1-16,0 0 0 16,-10-71 28-16,10 71-28 15,0 0-9-15,0 7 4 16,6 11-20-16,1 8 25 15,2 3 0-15,-1 1 0 16,2 3 4-16,4-6 1 16,2 2-5-16,-1-6 0 15,7 0 1-15,-1-7-1 16,3-6 0-16,3-9 3 16,6-1 20-16,7-13 12 15,3-13 27-15,11-6-19 16,1-2-39-16,8 0 11 15,-1 1-15-15,1 4 0 0,-2 2 4 16,-1 7-4-16,-5 6-32 16,3 8 9-16,-2 6-112 15,12 0 7-15,4 0-12 16,5 0-57-16</inkml:trace>
  <inkml:trace contextRef="#ctx0" brushRef="#br0" timeOffset="-198027.62">3821 9322 82 0,'0'0'61'0,"116"-3"-61"16,-25 3-19-16,23 0-16 15,32 0 34-15,21 0 1 16,19 0 24-16,13 0 18 16,5 0 3-16,-3 0-45 15,-11 3-21-15,-11-1-18 16,-18-2-2-16,-12 0 2 15</inkml:trace>
  <inkml:trace contextRef="#ctx0" brushRef="#br0" timeOffset="-197121.53">13950 9113 596 0,'0'0'0'16,"91"-28"-3"-16,-4 28-42 16,38 14 5-16,21 6-59 15,20 8 96-15,11-1-6 16,0 3 18-16,2 1-7 15,-5-2-2-15,-9-3-58 16,-15-3 7-16,-18-2-43 16,-26-5 11-16,-25-5-39 15</inkml:trace>
  <inkml:trace contextRef="#ctx0" brushRef="#br0" timeOffset="-194471.44">3921 8378 256 0,'0'0'33'0,"0"0"-33"15,0 0 45-15,0 0-40 16,0 0 3-16,0 0 7 15,-22-72-11-15,22 63 11 16,0-2 17-16,7 4-29 16,5-6 24-16,10 0-27 15,5-2 0-15,9-4-7 16,12 1 13-16,10-4-6 0,12 0 0 16,11 0 12-16,13-1-12 15,7 1 0-15,5 2 2 16,3 1 9-16,1 4-5 15,7 1-6-15,2 4 10 16,0 4 5-16,-4 3-22 16,-2 3 7-16,-11 0 0 15,-5 15 4-15,-8 7-1 16,-10 2-3-16,-12 5 0 16,-13 0 3-16,-12-2-6 15,-6 1 3-15,-9-1 0 16,-5-2-11-16,-7 0 11 0,-3 1 0 15,-8 1 0-15,-4 4-4 16,0 3-1 0,0 5 5-16,-19 6 0 0,-5 2-11 15,-10 4 11-15,-2-2 0 16,-3 2 2-16,-3-4-2 16,-4-4-2-16,-6-2-2 15,-2-7 8-15,-10-5-10 16,-6-2 6-16,-9-4 0 15,-18-3 2-15,-15-5 8 16,-16-1-14-16,-5-7 4 16,2-5 0-16,4-2 3 15,6 0-3-15,8-20 0 0,4-6 4 16,9-9 25 0,9-5-36-16,15-4 22 0,12-3 3 15,14 2-4 1,16 2-10-16,13-1-1 0,14 2-6 15,7 0-38-15,6-1 24 16,25 0-45-16,8 3-17 16,12 2 14-16,2 2-32 15,0 5 8-15,0 8 50 16,-1 2-21-16</inkml:trace>
  <inkml:trace contextRef="#ctx0" brushRef="#br0" timeOffset="-184296.9">6847 8994 394 0,'0'0'84'16,"0"0"-24"-16,0 0-9 15,0 0-29-15,0 0 1 16,-40-72 40-16,40 68-44 15,0 3-4-15,0 1-9 16,0 0 5-16,0 0-15 16,0 0 4-16,15 0 0 15,25 0 10-15,25 0-7 16,21 0-3-16,16 1 0 16,12 8-8-16,9 3-4 0,-1 1-58 15,-4 2-56-15,-13-4-87 16,-15-2-59-16</inkml:trace>
  <inkml:trace contextRef="#ctx0" brushRef="#br0" timeOffset="-183624.8">8544 9085 467 0,'0'0'46'16,"0"0"1"-16,0 0-31 15,0 0 11-15,0 0-21 16,0 0 26-16,-35-70 7 15,87 66-25-15,27 1-14 16,30 2 0-16,28 0-4 16,17 1 15-16,10 0-22 0,3 0 8 15,-7 0-27-15,-5 4 24 16,-12 1-48-16,-7-1 30 16,-12-2-4-16,-14-2-50 15,-19 0 8-15,-18 0-9 16,-16 0 5-16,-21 0 11 15,-14 0-13-15,-16 0 37 16,-6-2 24-16,-12-2-36 16</inkml:trace>
  <inkml:trace contextRef="#ctx0" brushRef="#br0" timeOffset="-182991.43">11330 8935 304 0,'0'0'118'0,"0"0"-93"15,0 0 8-15,0 0 21 16,0 0-27-16,0 0 49 16,14-57-76-16,60 53 8 15,33 4-19-15,32 0 11 16,28 0-5-16,15 10 4 15,7 1-74-15,7 0 1 16,0-2-43-16,0-4 9 16,-7-3 22-16,-17-2 10 0,-23 0 29 15</inkml:trace>
  <inkml:trace contextRef="#ctx0" brushRef="#br0" timeOffset="-180261.34">841 10746 539 0,'0'0'10'0,"-15"-99"-4"16,12 66 57-16,3 9-54 15,0 9-2-15,0 5-7 0,0 4 4 16,0 5 23-16,0 1-27 16,0 0 2-16,0 4-10 15,0 16-21-15,0 12 24 16,8 11 5-16,3 6 0 15,3 5 0-15,5-1 0 16,11-2 0-16,7-6-3 16,15-7 6-16,11-8-3 15,12-13 0-15,13-14 0 16,7-3-8-16,5-19 15 16,3-15-7-16,2-8 14 15,-1-7 1-15,-4 1-15 16,-3 0 0-16,-11 4-40 15,-14 7 29-15,-21 9-103 16,-10 8-49-16,-11 6-33 0</inkml:trace>
  <inkml:trace contextRef="#ctx0" brushRef="#br0" timeOffset="-166491.5">1403 11808 117 0,'0'0'47'15,"0"0"-47"-15,0 0 2 16,0 0-1-16,0 0 6 15,0 0-7-15,0 0 1 16,0 0 0-16,-1-11 2 16,1 11-2-16,0 0 18 0,0 0 14 15,0 0-7-15,0 0 3 16,0-3 8-16,0 0-35 16,0 0 4-16,0 0-6 15,1 3 2-15,-1 0-5 16,0 0 3-16,0 0-3 15,0 0-17-15,0 0-14 16,0 0 4-16,0 0-34 16,0 0-25-16,0 0 36 15</inkml:trace>
  <inkml:trace contextRef="#ctx0" brushRef="#br0" timeOffset="-165842.06">1278 11693 453 0,'0'0'29'16,"0"0"18"-16,0 0-47 15,0 0-22-15,0 0-37 16,0 0 45-16,-3 53 14 0,3-9 9 15,3 6-9 1,-3 4 0-16,6-1 10 16,-3-6-4-16,6-2-6 0,-2-8 4 15,2-9 2-15,3-6-8 16,0-11 2-16,4-5 0 16,1-6 41-16,8 0 30 15,8-14-18-15,9-13-40 16,13-3-1-16,5-5-16 15,1-2 4-15,2 1 0 16,-4 2-2-16,-4 7-4 16,2 3 5-16,-12 6-11 0,1 6-39 15,-7 4-25 1,-9 5-41-16,-2-2-72 0</inkml:trace>
  <inkml:trace contextRef="#ctx0" brushRef="#br0" timeOffset="-165304.6">3323 12007 263 0,'0'0'69'0,"0"0"-59"15,82 0-5-15,-6 0-10 16,25 1-30-16,34 9 32 16,33 3-14-16,35 4-1 15,28 0 16-15,23 1-65 16,7-4-74-16</inkml:trace>
  <inkml:trace contextRef="#ctx0" brushRef="#br0" timeOffset="-158083.24">23868 14087 226 0,'0'0'87'0,"0"0"1"15,0 0 9 1,0 0-8-16,0 0 13 0,0 0-33 16,0 0-31-1,22-62 26-15,-14 58-52 0,5 4-12 16,4 0 0-16,2 0-15 15,3 0 13-15,-2 11-6 16,-2 0 8-16,-5 5-5 16,-4-1-2-16,-8 4 5 15,-1 0 2-15,0-2-6 16,-17 0-2-16,-4-4 3 16,-2-6 5-16,-4-2-13 15,-2-5 9-15,-4 0 3 16,-6-8 1-16,-1-10-23 15,2-2 18-15,9-1-11 16,9 3 16-16,10-1 10 0,8 2-10 16,2-3-13-16,2 1-9 15,16 0-28-15,9 7 12 16,4 3-77-16,4 9-70 16,3 0 35-16</inkml:trace>
  <inkml:trace contextRef="#ctx0" brushRef="#br0" timeOffset="-157710.15">24643 14160 368 0,'0'0'13'16,"0"0"-13"-16,0 0-28 16,0 0-16-16,57 81 36 15,-57-70 2-15,0-3 6 16,-3-3-2-16,-13-2-2 16,-2-3-6-16,-5 0 7 15,0-8 3-15,2-3 0 16,7 0 11-16,8 2-6 0,6-2 20 15,0 2-11 1,3 0-8-16,15 1-12 0,8 1-12 16,4 4-21-16,2 3 36 15,0 0-29-15,-1 0-10 16,0 10-8-16,-1 0-97 16</inkml:trace>
  <inkml:trace contextRef="#ctx0" brushRef="#br0" timeOffset="-157405.32">25034 14266 28 0,'0'0'98'15,"0"0"-62"-15,0 0 7 16,0 0-17-16,0 0-15 16,58 81 15-16,-58-71-25 15,-4-5 10-15,-11-1-11 16,-3-3 5-16,-1-1-7 16,-4 0 2-16,3-3 0 15,3-9-10-15,5 1 10 16,9-2 0-16,3 1 0 15,0-2-93-15,3 2-31 0</inkml:trace>
  <inkml:trace contextRef="#ctx0" brushRef="#br0" timeOffset="-151217.26">22980 14245 45 0,'0'0'59'16,"0"0"-26"-16,0 0 2 15,0 0 30-15,0 0-13 16,0 0-22-16,0 0 2 15,2 0-32-15,-2 0 0 16,0 0-20-16,0 0-5 16,0 0-1-16,0 0 10 15,0 0-34-15,0 0-10 0,0 0 11 16,0 0-11-16</inkml:trace>
  <inkml:trace contextRef="#ctx0" brushRef="#br0" timeOffset="-150866.6">22980 14245 1 0,'-40'-31'36'16,"55"31"-5"-16,3 0 17 15,0 0 27-15,1 10-11 16,0 7 0-16,0 4 25 15,-3 6-52-15,-6 0 10 0,-3 1-25 16,-6-3-21 0,-1-3 22-16,0-2-23 0,-8-4 0 15,-4-6-3-15,-5 0 4 16,0-9-3-16,-4-1 2 16,2 0-2-16,-1-4-5 15,3-9 2-15,3-2 5 16,4-3 0-16,7 0-11 15,3 0-12-15,0 1-8 16,16 2-16-16,2 5 3 16,3 1-39-16,1 6-45 15,-4 3-15-15</inkml:trace>
  <inkml:trace contextRef="#ctx0" brushRef="#br0" timeOffset="-142111.07">1682 13620 355 0,'0'0'100'0,"0"0"-76"0,0 0-10 16,0 0 0 0,0 0 0-16,0 0-9 15,0 0 11-15,2-13-14 0,0 13 6 16,-2 0-8-16,0 0 0 16,0 0-6-16,0 0 11 15,0 0-5-15,0 0 0 16,0 0 4-16,0 0 7 15,2 0-9-15,-2 8 13 16,6 3 23-16,-3 3-20 16,0-1-18-16,3-1 0 15,0-1 2-15,3 0 0 0,1-2-2 16,5-1 0-16,6-8 22 16,9 0-17-16,9 0 10 15,10-7-5-15,3-6-9 16,0-3-1-16,-5 1-3 15,-5-1-27-15,-4 3-18 16,-5 1-135-16,-2 3-26 16</inkml:trace>
  <inkml:trace contextRef="#ctx0" brushRef="#br0" timeOffset="-131930.77">24276 14280 17 0,'0'0'40'15,"0"0"26"-15,0 0-25 16,-49-79-17-16,36 60 36 15,0-1-47-15,4 4 2 16,1 4 22-16,5 4-7 16,-1 2 6-16,4 6-32 15,-2-2-2-15,1-1 1 16,-1 0-3-16,-1-1-24 16,2 1 22-16,1 3-9 15,0 0 7-15,0 0-3 0,-2-1 0 16,-1-2-6-1,0 2 7-15,0-3-37 0,2 4 9 16,-1 0-17-16,-1-3 18 16,3 3-20-16,-1 0 13 15,1 0 31-15,0 0 3 16,0-2 6-16,0 1 5 16,0-2 0-16,0 3-1 15,1-1 16-15,4-1 13 16,1 1 35-16,0-1-62 15,3 0 83-15,2 2-50 16,3 0-19-16,4 0 29 16,3 0-2-16,1 0-25 0,5 8 9 15,1 8-21 1,1 3 10-16,-2 5 8 0,-5 5-25 16,-4 3 25-16,-5 2-17 15,-5 0-5-15,-7-1 33 16,-1-1-32-16,0-3 3 15,0-2 3-15,-4-5-7 16,-5-3-6-16,0-5 0 16,4-6 0-16,2-1-1 15,2-1 1-15,-1-3-10 16,2 0 2-16,0-1-68 16,0 3 33-16,0 0-73 15,0 2 14-15,0-1-3 16,2-2-14-16</inkml:trace>
  <inkml:trace contextRef="#ctx0" brushRef="#br0" timeOffset="-131043.72">24369 14770 161 0,'0'0'0'0,"0"0"-17"16,0 0 11-16,0 0 12 15,79 54 7-15,-77-35-6 16,-2 0-4-16,0-1 2 16,-2-4-5-16,-8-1 0 0,-1-7 3 15,-1-1 0 1,2-5 8-16,-1 0 6 0,-2 0 31 15,-1-7-6-15,-2-8-12 16,1-6-18-16,-1-1-12 16,2-1-7-16,4 5-1 15,6 6 16-15,4 6 11 16,0 2-1-16,1 4-18 16,14 0-60-16,0 0 19 15,4 0 3-15,2 5 21 16,-4 4-34-16,-1-1-96 15</inkml:trace>
  <inkml:trace contextRef="#ctx0" brushRef="#br0" timeOffset="-130720.89">24681 14887 321 0,'0'0'9'15,"0"0"-9"-15,0 0-7 16,0 0-18-16,19 86 25 16,-31-71-3-16,-4-3 9 15,-3-4-7-15,-1-5 1 16,1-3 0-16,1 0-1 15,6 0 7-15,3-2 4 0,5-3 22 16,4-2-29-16,0-2-3 16,1-2-16-16,15 0-24 15,2 4-34-15,-1 1 13 16,0 5-14-16</inkml:trace>
  <inkml:trace contextRef="#ctx0" brushRef="#br0" timeOffset="-125781.1">6576 15887 470 0,'0'0'48'15,"0"0"-37"-15,0 0 6 0,0 0-17 16,0 0 10-16,0 0-15 15,0 0 9-15,-13-22-4 16,20 22 0-16,20 1-8 16,19 12 8-16,15 2-5 15,21 2 4-15,23-3-24 16,17-5-23-16,23-5 2 16,13-2 40-16,10-2-12 15,4 0 18-15,1-2 18 16,-12-2 0-16,-19 4 2 0,-25 0-16 15,-24 4-4-15,-26 12-19 16,-16 0-64-16,-14 0-25 16,-10-7-14-16,-7-2 60 15,-6-3 34-15,-9-4 24 16,-4 0 4-16,-1 0 46 16,0 0-1-16,0 0-39 15,0 0 16-15,0 0-22 16,0 0-9-16,0-1-49 15,9 1 33-15,8 0-8 16</inkml:trace>
  <inkml:trace contextRef="#ctx0" brushRef="#br0" timeOffset="-125441.5">9689 15930 369 0,'0'0'0'16,"83"-2"-46"-16,-18 2-98 15,15 2 25-15</inkml:trace>
  <inkml:trace contextRef="#ctx0" brushRef="#br0" timeOffset="-125238.79">10227 15933 57 0,'117'0'37'141,"-4"0"4"-141,2 3-26 0,-6-2-15 0,-9 2 0 0,-12-2-20 0,-18 2-26 0,-13-2-38 0</inkml:trace>
  <inkml:trace contextRef="#ctx0" brushRef="#br0" timeOffset="-125156.84">11324 15908 74 0,'0'0'38'0,"95"-11"-9"0,-41 8-22 15,2 0 6-15,1 3-13 16,-4 0 6-16,0-3 8 16,-1 3-14-16,2-1-2 15,5 1-33-15,4 0-6 16</inkml:trace>
</inkml:ink>
</file>

<file path=ppt/ink/ink3.xml><?xml version="1.0" encoding="utf-8"?>
<inkml:ink xmlns:inkml="http://www.w3.org/2003/InkML">
  <inkml:definitions>
    <inkml:context xml:id="ctx0">
      <inkml:inkSource xml:id="inkSrc0">
        <inkml:traceFormat>
          <inkml:channel name="X" type="integer" min="0" max="1366" units="cm"/>
          <inkml:channel name="Y" type="integer" min="0" max="768" units="cm"/>
          <inkml:channel name="T" type="integer" min="0" max="2.14748E+09" units="dev"/>
        </inkml:traceFormat>
        <inkml:channelProperties>
          <inkml:channelProperty channel="X" name="resolution" value="39.5942" units="1/cm"/>
          <inkml:channelProperty channel="Y" name="resolution" value="39.58763" units="1/cm"/>
          <inkml:channelProperty channel="T" name="resolution" value="1" units="1/dev"/>
        </inkml:channelProperties>
      </inkml:inkSource>
      <inkml:timestamp xml:id="ts0" timeString="2020-10-28T04:05:13.6950000"/>
    </inkml:context>
    <inkml:context xml:id="ctx1">
      <inkml:inkSource xml:id="inkSrc1">
        <inkml:traceFormat>
          <inkml:channel name="X" type="integer" min="0" max="32767" units="cm"/>
          <inkml:channel name="Y" type="integer" min="0" max="32767" units="cm"/>
          <inkml:channel name="F" type="integer" min="0" max="2047" units="deg"/>
          <inkml:channel name="T" type="integer" min="0" max="2.14748E+0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1" timeString="2020-10-28T04:05:21.2640000"/>
    </inkml:context>
    <inkml:brush xml:id="br0">
      <inkml:brushProperty name="width" value="0.05292" units="cm"/>
      <inkml:brushProperty name="height" value="0.05292" units="cm"/>
      <inkml:brushProperty name="color" value="#FF0000"/>
    </inkml:brush>
  </inkml:definitions>
  <inkml:trace contextRef="#ctx0" brushRef="#br0">2778 16793 0</inkml:trace>
  <inkml:trace contextRef="#ctx1" brushRef="#br0">28407 13068 657 0,'0'0'83'16,"0"0"-50"-16,0 0-6 15,0 0-24-15,0 0 8 16,0 0 5-16,0 0-8 16,-5-1-16-16,5 1 7 15,0 0 1-15,0 0 4 16,0 0-1-16,0 0-1 16,9 0 13-16,6-2-8 15,8-5-2-15,5-1 28 16,9-3-28-16,6-2 25 15,7-4-28-15,5 3 1 0,3-1 5 16,0 0-1 0,0 4-9-16,-6 1 2 0,-4 5 0 15,-5 0 2-15,-2 2-2 16,-2 0 3-16,2 3-3 16,1 0-2-16,4 0 2 15,-1 0-1-15,1-1 7 16,2 1-9-16,4-2 4 15,3 2-1-15,1 0 4 16,-1 0 1-16,-3 0-5 16,-4 6 0-16,-6 4-3 15,-4-1 1-15,5 4 2 16,-1-1 0-16,2 2-1 0,0 3-1 16,1 1 2-16,3 4 0 15,-3 0 0-15,1 2-5 16,-4 2 5-16,-1-1 0 15,-3-1 4-15,-7 0-4 16,-1 2-1-16,-3-2-2 16,-7 3 1-16,0-1-7 15,-1 2 6-15,-4 2 3 16,2 2 9-16,-5 2-9 16,1 1 18-16,-4 5-18 15,-3-2 13-15,-3 2-19 16,-3-2 6-16,0-1 0 0,-3 4-1 15,-11-1 8-15,-6 4-7 16,-6 0 0-16,1-1 2 16,-5-1 24-16,-1-3-25 15,-2 2 1-15,-3 0-2 16,-3 0 8-16,-2-2-8 16,2-3 6-16,-3-3 1 15,-1 1-6-15,-2-3 5 16,-3-1-5-16,2-4-1 15,1-1 6-15,1-3-6 16,-2-1 0-16,-1-3-1 16,-7-2 1-16,-4-1 2 0,-4-3-2 15,-4-5 0 1,0-3 2-16,2-4-7 16,-3 0 5-16,2 0 0 15,-4-9 4-15,-1 0-4 0,-3-4 0 16,3 1 0-16,-1-4 8 15,0-2-12-15,2-1 4 16,2 0 0-16,4-3-1 16,2 0 5-16,5-2-4 15,2 0 0-15,2-5 7 16,2 0-10-16,3-3 3 16,3-6-16-16,3-2 14 15,7-7-16-15,4-4-8 16,7-12 21-16,2-2-22 15,8-1 12-15,9-1 9 16,4 3-21-16,0-3 18 0,22-1-32 16,14 0 15-16,11 1 12 15,10 4-18 1,4 6 22-16,2 10 2 0,-5 8 8 16,-12 11-11-16,-7 9-5 15,-9 7-49-15,-5 4-9 16,-2 5-91-16,-1 0 35 15,-2 1 32-15,0 1-14 16,-1-2 7-16</inkml:trace>
  <inkml:trace contextRef="#ctx1" brushRef="#br0" timeOffset="6618.02">28586 11214 288 0,'0'0'75'16,"0"0"-75"-16,0 0 7 0,0 0 5 15,0 0 20 1,0 0 0-16,0 0-32 0,-10-5 1 16,10 5-1-16,0 0 3 15,0 0 10-15,0 0 27 16,0 0-25-16,-2 0 26 15,2 0-24-15,0 0-12 16,0 0 10-16,0 0-15 16,0 0 0-16,0 0 0 15,0 0 8-15,0 0-8 16,0 0 0-16,0 0 3 16,0 0-4-16,0 0 1 15,0 0-11-15,0 0-31 0,0 0-65 16,0 0-2-16,0 0 9 15,0 1-42-15</inkml:trace>
  <inkml:trace contextRef="#ctx1" brushRef="#br0" timeOffset="8357.02">28857 11160 276 0,'0'0'49'0,"0"0"-23"15,0 0-7-15,0 0 25 16,0 0 38-16,0 0-31 16,-10-18-12-16,10 18-25 15,0 0 1-15,0 0 19 16,0 0-24-16,0 0 5 15,0 0-1-15,1 0-13 16,10 0 3-16,1 0-2 0,0 6-2 16,3 6 14-1,-2 2-9-15,5 4-1 0,0 0 16 16,1 1-19-16,3 1 23 16,2 0-11-16,2 0-12 15,-2 2 19-15,1 2-17 16,0-3 5-16,-2 4 14 15,-5 1-19-15,-2 0 9 16,-4 2-12-16,-2 1 2 16,-4 1 19-16,-3 3-11 15,-3-2 0-15,0 0 1 16,0 2-2-16,0 1-8 16,0-1-1-16,0 0 7 15,0 4-1-15,0-3-6 16,0 2 5-16,-1-2-2 15,-1-2 8-15,-1-1-14 0,0 0 3 16,0-2 0-16,-2 1 4 16,0-1 1-16,-1 1-5 15,-2 1 5-15,0 0 6 16,0 2-11-16,1-1 0 16,1 0 0-16,0-1 10 15,0-3-10-15,1 0 0 16,1-2-2-16,-1 1 14 15,-1-1-12-15,-2 1 0 16,2-2 0-16,-2 2 0 16,0 0 0-16,0 1 0 0,0 3 0 15,2 3 8-15,0 0-9 16,-1 3 1-16,-4-2 0 16,4-1 3-16,-1-2-3 15,2-2 0-15,-1-2 2 16,1-2 4-16,0 1-12 15,1-1 6-15,2 3 0 16,-2 0-1-16,2 1 1 16,-2 1 0-16,-1 0-1 15,0 3 6-15,0 2-5 16,-1 1 0-16,1-1 0 16,1 1-1-16,1-1 1 15,-1 0 0-15,1-3-1 0,2-2 12 16,-2-1-14-1,3-1 3-15,-1 0 0 0,2-3 2 16,0 1-2-16,0-3 0 16,0-2-4-16,0 0 10 15,5 0-6-15,0-2 0 16,0 0-1-16,-1-1-4 16,-1 0 8-16,2-1-3 15,-2 1 1-15,1-3 3 16,1 1-4-16,-4 0 0 15,1-3-2-15,-1 1 2 16,-1-3 0-16,0-2 0 0,0-2-2 16,0-2 5-16,0-1-6 15,0-2-11-15,0-3-16 16,0 2 5-16,0-2-30 16,0 0-15-16,0 0-15 15,-6-8-130-15,-4-11-97 16</inkml:trace>
  <inkml:trace contextRef="#ctx1" brushRef="#br0" timeOffset="9149.11">28659 13600 501 0,'0'0'100'16,"0"0"-100"-16,0 0-2 15,0 0 2-15,0 0 5 16,0 0 7-16,27 4-7 16,-15 1-10-16,-4 0-31 15,-2-2-32-15,-6-2-23 16,0 1-10-16,0-2 20 15,0 0 34-15,-6 0 44 16,-8 0 3-16,-1-6 3 16,-3 1 40-16,1-3 7 15,0 3 15-15,0-3-5 16,5 0-28-16,3 1 2 0,5 0 10 16,4-1-29-1,0-2 8-15,0-1-18 0,13-1-3 16,9-5-4-16,7 2 4 15,2-2 5-15,8-3 9 16,9-3-9-16,7-1 14 16,16-2-2-16,9 1 23 15,8 1-4-15,4 9 11 16,4 7-8-16,3 8 26 16,1 0-48-16,-2 13-4 15,-9 9-15-15,-10 7 3 0,-13 5-11 16,-13 7 8-1,-12 2-28-15,-15 3 0 0,-10 0-8 16,-11 2 35 0,-5-2-1-16,-5 2 4 0,-17 1 19 15,-9 0 5-15,-6-3-17 16,-5-3 7-16,-7-4-8 16,-5-8-3-16,-9 1-4 15,-9-3 2-15,-6-5-3 16,-9 3-4-16,-4-5-17 15,-3-6-51-15,-8-10-65 16,-2-6 137-16,-3-3 0 16,3-19-3-16,4-7 1 15,9-12 2-15,10-12 0 0,16-10 7 16,12-11 0-16,21-2-7 16,19 1 0-16,13 5 2 15,29 7-5-15,23 4-17 16,23 6-15-16,13 3-16 15,10 10-35-15,4 5 53 16,-3 15 24-16,-13 13 8 16,-16 7-3-16,-24 0-195 15</inkml:trace>
</inkml:ink>
</file>

<file path=ppt/ink/ink4.xml><?xml version="1.0" encoding="utf-8"?>
<inkml:ink xmlns:inkml="http://www.w3.org/2003/InkML">
  <inkml:definitions>
    <inkml:context xml:id="ctx0">
      <inkml:inkSource xml:id="inkSrc0">
        <inkml:traceFormat>
          <inkml:channel name="X" type="integer" min="0" max="32767" units="cm"/>
          <inkml:channel name="Y" type="integer" min="0" max="32767" units="cm"/>
          <inkml:channel name="F" type="integer" min="0" max="2047" units="deg"/>
          <inkml:channel name="T" type="integer" min="0" max="2.14748E+0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8T04:11:23.4820000"/>
    </inkml:context>
    <inkml:brush xml:id="br0">
      <inkml:brushProperty name="width" value="0.05292" units="cm"/>
      <inkml:brushProperty name="height" value="0.05292" units="cm"/>
      <inkml:brushProperty name="color" value="#FF0000"/>
    </inkml:brush>
  </inkml:definitions>
  <inkml:trace contextRef="#ctx0" brushRef="#br0">10387 11354 541 0,'0'0'41'0,"0"0"-24"15,0 0-15-15,0 0 13 16,0 0 10-16,0 0 0 16,0-43 26-16,0 43-37 15,0 0-16-15,0 0 2 16,0 7-3-16,3 10-5 15,3 9 9-15,0 9-1 16,-3 4 18-16,0 6-1 0,-3-5-10 16,1 0-5-16,-1-7 4 15,3-5 1-15,0-7-7 16,2-9 0-16,1-4 2 16,3-8 11-16,1 0-13 15,9 0 20-15,7-11-9 16,5-11 12-16,8-6-18 15,1-5-5-15,-1-1 3 16,0 3 9-16,-8 3-16 16,-7 6 4-16,-9 4 0 15,0 5-6-15,-8 6 6 16,-2 3-17-16,1 4 7 16,-2 0-82-16,5 0-8 0,3 4-53 15,6 9-9-15,0 1 2 16</inkml:trace>
  <inkml:trace contextRef="#ctx0" brushRef="#br0" timeOffset="9778.25">1278 12775 686 0,'0'0'31'0,"0"0"-18"15,0 0-25-15,0 0 12 16,0 0-15-16,0 0 4 16,0 0 4-16,13 4 7 15,10 22-1-15,4 4 10 16,1 2-10-16,-1 1 1 15,-2-2 0-15,0-4-2 16,-5-5 2-16,4-5 0 16,-5-10-4-16,2-2 8 15,3-5-4-15,4-2 12 16,5-18-6-16,7-8 18 16,5-1-18-16,4-5-5 0,5 4-1 15,4 5 5-15,-1 3-18 16,-8 8-41-16,-6 5-120 15,-13 2-9-15,-9 1-111 16</inkml:trace>
  <inkml:trace contextRef="#ctx0" brushRef="#br0" timeOffset="11999.38">1445 14693 492 0,'0'0'27'0,"0"0"-25"16,0 0-2-16,0 0-13 16,0 0-75-16,0 0 75 15,0 0 13-15,31 54 9 16,-10-4-9-16,8 6 3 15,5 4-3-15,6 0 5 16,2-6-6-16,4-11 1 16,5-13-25-16,4-15-17 15,8-15 12-15,1-3 30 16,-3-23 2-16,-1-9 0 0,-10-8 17 16,-9 2-19-16,-10 4-19 15,-9 11-69-15,-11 8-109 16</inkml:trace>
  <inkml:trace contextRef="#ctx0" brushRef="#br0" timeOffset="12652.35">3417 15579 492 0,'0'0'54'0,"0"0"-52"16,0 0 16-16,0 0-18 15,0 0-44-15,0 0 25 16,34-25 19-16,26 24 15 15,19 1-14-15,22 0 2 0,20 0-3 16,13-3 16-16,11 3-22 16,15-2 6-16,2-1 0 15,7 1 10-15,-2 2-10 16,-8 0 0-16,-11 0-4 16,-18 0 4-16,-24 9-30 15,-17 1-30-15,-23 5-56 16,-23-4-34-16</inkml:trace>
  <inkml:trace contextRef="#ctx0" brushRef="#br0" timeOffset="18562.59">6889 15351 407 0,'0'0'32'15,"0"0"-32"-15,0 0 0 16,0 0-11-16,0 0 10 16,0 0-28-16,0 0 29 15,121-46 24-15,-21 37-23 16,24-2 15-16,19 0-16 15,17-1-2-15,5 5-13 16,-1 2 3-16,0 5-13 16,-14 0-3-16,-15 0-78 15,-22 12 16-15</inkml:trace>
  <inkml:trace contextRef="#ctx0" brushRef="#br0" timeOffset="19029.33">10960 15282 437 0,'0'0'39'15,"0"0"-15"-15,0 0-24 16,0 0-9-16,116-24 9 0,-31 17 9 16,24 0 7-16,30 0 20 15,23 3-36-15,29 4-4 16,18 0 0-16,15 0-105 15,1 0-40-15,-12 5-40 16</inkml:trace>
  <inkml:trace contextRef="#ctx0" brushRef="#br0" timeOffset="26974.71">9137 17137 147 0,'0'0'0'15,"91"-5"-4"-15,-6 5 4 16,30 0 2-16,30 0 48 16,26 0 5-16,17 5-5 15,16 4-27-15,2-1-23 16,-7 1-17-16,-16-3-78 16,-19-6-98-16</inkml:trace>
</inkml:ink>
</file>

<file path=ppt/ink/ink5.xml><?xml version="1.0" encoding="utf-8"?>
<inkml:ink xmlns:inkml="http://www.w3.org/2003/InkML">
  <inkml:definitions>
    <inkml:context xml:id="ctx0">
      <inkml:inkSource xml:id="inkSrc0">
        <inkml:traceFormat>
          <inkml:channel name="X" type="integer" min="0" max="32767" units="cm"/>
          <inkml:channel name="Y" type="integer" min="0" max="32767" units="cm"/>
          <inkml:channel name="F" type="integer" min="0" max="2047" units="deg"/>
          <inkml:channel name="T" type="integer" min="0" max="2.14748E+0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8T04:22:16.8680000"/>
    </inkml:context>
    <inkml:brush xml:id="br0">
      <inkml:brushProperty name="width" value="0.05292" units="cm"/>
      <inkml:brushProperty name="height" value="0.05292" units="cm"/>
      <inkml:brushProperty name="color" value="#FF0000"/>
    </inkml:brush>
  </inkml:definitions>
  <inkml:trace contextRef="#ctx0" brushRef="#br0">22406 5570 119 0,'0'0'106'0,"0"0"-101"16,0 0 0-16,0 0 9 15,0 0 16-15,0 0-3 16,0 0-24-16,-3 1 0 15,3-1 22-15,0 0-15 16,0 0 40-16,0 0-10 16,0 0-14-16,0 0 25 15,5 0-26-15,4 0-24 16,4 0 18-16,1 0-18 16,2-1-1-16,0-2 3 15,2-2-1-15,1 2 12 16,1 1-13-16,-1-1 6 15,2 0 21-15,-1 0-22 0,0 0 2 16,3 0-8-16,-2-1 1 16,1 1 17-16,0 2-18 15,1-1 5-15,-2 1 0 16,3 0-3-16,-1-1-2 16,3 2 0-16,-4 0 5 15,4 0-5-15,-3 0 0 16,1 0 5-16,-2 0-15 15,-2 0 14-15,-2 0-4 16,-1 0 0-16,-1 0 2 16,0 0-4-16,1 0 2 15,-2 0 0-15,1 0-1 16,-1 0 4-16,0 0-3 16,0 0 0-16,1 0 1 15,-2 0-3-15,3 0 2 0,0 0 0 16,-2 0-1-16,2 0 1 15,-1 0 0-15,1 0-4 16,-2 0 8-16,3 0-4 16,-1 0 0-16,-1 0 2 15,1 0-9-15,0 0 13 16,0 0-6-16,-2 0 0 16,1 2-2-16,-2-1-2 15,-1 2 3-15,2-2 1 16,-3 1-2-16,1-1 8 0,1 1-10 15,-1 0 4-15,1 1-7 16,2-1 5-16,-1-1-2 16,3 1 4-16,-2-1-8 15,2 0 9-15,0 1-1 16,1-2 3-16,2 3-3 16,-3-1 0-16,1-2-2 15,1 2 2-15,-4-2-2 16,4 1 8-16,-5-1-6 15,1 2 0-15,1-2 0 16,-3 0 0-16,0 1 0 16,-1-1 2-16,1 2-10 15,-1-2 9-15,0 0-1 16,2 0 0-16,-3 0 10 16,2 0-14-16,1 0 4 0,-2 0 0 15,3 0-1-15,-2 0 1 16,2 0-1-16,-1 0-5 15,2 0 12-15,-2 0-7 16,-1 0 1-16,0 0 0 16,2 0-13-16,-2 0 16 15,2 0-9-15,-1 0 6 16,1 0-4-16,0 0 4 16,0 0 0-16,-3 0-1 15,4 0-18-15,-5 0 21 0,1 0-2 16,-1 0 0-16,3 0-3 15,-2 0 2-15,2-2-4 16,0 2 5-16,1-1-7 16,-1 1 12-16,0 0-8 15,0 0 3-15,1 0-4 16,0 0-1-16,0 0 5 16,-3 0 0-16,4-2-12 15,-2 2 19-15,2 0-7 16,0-1 0-16,-1 1 0 15,-1 0 4-15,2 0-4 16,-2 0 0-16,-1-2-10 16,-1 2 11-16,-2 0-1 15,0 0 0-15,-2 0 3 16,1 0-6-16,-2 0 3 0,-1 0 0 16,1 0-1-16,0 0 8 15,1-2-10-15,-2 2 3 16,-1 0 0-16,1 0-5 15,-1 0 5-15,0 0 0 16,-2 0-5-16,1 0 8 16,-2 0-3-16,-2 0 0 15,1 0 9-15,-1 0-9 16,4 0 0-16,-2 0 0 16,-2 0-2-16,2 0 6 0,-1 0-4 15,-1 0 0 1,-1 0 3-16,2 0-6 0,-2 0 3 15,1 0 0 1,-1 0 0-16,0 0 3 0,2 0-3 16,1 0 0-16,-2 0 3 15,1 0-4-15,-1 0 1 16,-1 0 0-16,2 0 4 16,-2 0 5-16,1 0-9 15,2 0 5-15,-3 0 2 16,1 0-3-16,-1 0-4 15,0 0 5-15,0 0 17 16,0 0-17-16,0 0 3 16,0 0-1-16,0 0-5 15,0 0 11-15,0 0-13 0,0 0 0 16,0 0-1-16,0 0 3 16,0 0-2-16,0 0 0 15,2 0 4-15,-1 2-3 16,2 3-1-16,-1-1 0 15,1 2 6-15,0 1-2 16,0 0 0-16,2 0 2 16,-4 0-2-16,5 0 1 15,-5 1-5-15,2-2 0 16,2 3 1-16,-2-1 5 16,-2 1-6-16,4-1 0 15,-2 1 7-15,0-2-4 16,0 0-3-16,-2 3 0 15,2-3 8-15,0 3 3 0,-1-2-10 16,-1 1-1 0,1 0 5-16,-1 3 0 0,1-2-5 15,-1 2 0-15,1-2 0 16,-1 1 2-16,1 0-2 16,-2 1 0-16,1-1 8 15,1 0-11-15,-2-2 3 16,1 2 0-16,1-3-5 15,-2 0 11-15,0-2-6 16,1 2 0-16,-1 0 1 16,0-4-4-16,0 4 3 0,0-1 0 15,0 0 0 1,0 0 6-16,0 0-6 0,0-1 0 16,0 3 6-16,0-1-8 15,2-1 2-15,-2-1 0 16,0 2-4-16,0-2 4 15,0 3 0-15,0 1 1 16,0-3 10-16,0 3-14 16,1-5 3-16,-1 2 0 15,0 0-4-15,3-1 11 16,-3 2-7-16,1 1 0 16,1 2 6-16,-2-5-14 15,1 0 8-15,1 2 0 16,-1-2 3-16,1-1 1 15,-1 3-4-15,1-4 0 0,-1 3 7 16,2 1-11-16,-3-1 4 16,2 1 0-16,0 1-6 15,-1-4 10-15,1 3-4 16,1-2 0-16,-3-1 2 16,1 1-2-16,2 0 0 15,-3 1 2-15,3-2-8 16,-2 2 11-16,1-1-5 15,1 2 0-15,-2 0 6 16,-1 1-13-16,2-1 7 16,-2-2 0-16,1 0-2 15,1 2 6-15,-2-3-4 0,1 1 0 16,1-1 6 0,-1-2-14-16,-1 1 8 0,0-2 0 15,2-1 2 1,-2 0 3-16,0-1-5 0,0 0 0 15,0 0 6-15,0 0-3 16,1 0-3-16,-1 0 0 16,0 0 5-16,0 0-2 15,0 0-3-15,0 0 0 16,0 0 7-16,0 0-8 16,0 0 1-16,0 0 0 15,0 0 4-15,0 0 2 0,0 0-6 16,0 0 0-16,0 0 7 15,0 0-11-15,0 0 4 16,0 0 0-16,0 0-5 16,0 0 11-16,0 0-6 15,0 0 0-15,0 0-2 16,0 0-3-16,0 0 2 16,0 0-32-16,0 0 9 15,-1 0-68-15,-13 0-6 16,-5-1-94-16,-5-6 22 15</inkml:trace>
  <inkml:trace contextRef="#ctx0" brushRef="#br0" timeOffset="2444.64">22473 6009 135 0,'0'0'69'16,"0"0"-67"-16,0 0 8 0,0 0 24 16,82 0 9-16,-53 0 4 15,3 0-28-15,6 0 31 16,2-2-12-16,0-1-6 16,1 0 33-16,-1 2-41 15,-4-1-15-15,-4 2 17 16,0-1-23-16,-2 1 23 15,-4 0-26-15,0 0 7 16,-2 0-4-16,3 0-3 16,1 0 0-16,3 0 0 15,2 0 0-15,0 0 0 0,2 0 0 16,0 0 9 0,-1-2-9-16,0 2 0 0,-1 0-2 15,0 0-2-15,-1 0 4 16,-4 0 0-16,2 0-4 15,-2 0 14-15,-1 0-15 16,1 0 5-16,-1 0-3 16,0 2-5-16,-2 1 8 15,1 0 0-15,-1 0-6 16,-1-2 11-16,0 3-17 16,-2-3 12-16,0 1 0 15,2 0-16-15,-2-1 12 16,0-1 4-16,-2 1 0 15,0 1-9-15,-1-1 8 0,4-1-5 16,-3 1-11-16,3 1 16 16,-1-1-16-16,2 0 11 15,0 1 3-15,-3-1-27 16,0-1 24-16,0 2-9 16,-3-2 0-16,1 0 2 15,0 0 12-15,-2 0 0 16,2 0-4-16,-1 0-22 15,0 0 25-15,0 0-10 16,-5 0 4-16,0 0 1 16,0 0 9-16,-1 0-2 15,-1 0 0-15,-2 0-5 16,2 0 0-16,-1 0 5 16,-2 0 0-16,-1 0-8 15,1 2 12-15,-1-2-4 0,1 0 0 16,-1 0 0-16,1 1-6 15,2-1 6-15,-4 0 0 16,0 0-10-16,-2 0 10 16,-1 0 0-16,3 0 0 15,-4 0 6-15,1 0-6 16,-2 0 5-16,-1 0-4 16,2 0 23-16,-2 0-16 0,0 0 9 15,0 0-5 1,0 0-2-16,0 0-5 0,0 0-3 15,0 0 1-15,0 0 21 16,1 0-20-16,-1 0 11 16,0 0-3-16,0 0-7 15,0 0 9-15,0 0-14 16,0 0 0-16,0 0-8 16,0 2 8-16,0-2 0 15,2 3-3-15,-1 1 17 16,1 1-14-16,-2 2 9 15,1 0-9-15,-1 1 25 16,0 1-20-16,2 1 0 16,-2 0-5-16,0 0 13 15,1-1-13-15,-1 2 0 0,2 0 0 16,-1-2 1-16,1 1 5 16,1-1-6-16,1 1 4 15,-3 0 10-15,1 0-9 16,-2-1-5-16,0 0 0 15,1 0 13-15,-1 1-10 16,2 1 0-16,-2-3 2 16,1-1 7-16,-1 3-12 15,0-3 0-15,2 2 0 16,-1-4-5-16,-1 2 10 16,2-2-5-16,0 1 0 15,-1 0 8-15,2 2-10 0,-3-4 2 16,2 2 0-16,-2 1-1 15,1-4 4-15,-1 1-3 16,0 1 0-16,0-1 8 16,2 0-8-16,-2 2 0 15,1-1 0-15,1 0-7 16,-2-1 14-16,1 0-7 16,-1 0 0-16,0 3 5 15,0-1-10-15,0 0 5 16,0-1 0-16,3-2-2 15,-3 1 5-15,0-2-3 16,1 1 2-16,-1-3 10 16,0 3-15-16,0-3 3 15,0 0 0-15,0 0-4 16,0 0 7-16,2 0-3 16,-2 0 0-16,0 0 9 15,1 0-13-15,-1 0 4 0,0 0 0 16,0 0-8-16,0 0 18 15,0 0-10-15,0 0 0 16,0 0-3-16,0 0-1 16,0 0-26-16,0 0-58 15,0 0-16-15,0 0-39 16,0-5-86-16</inkml:trace>
  <inkml:trace contextRef="#ctx0" brushRef="#br0" timeOffset="4095.1">24845 6232 26 0,'0'0'93'16,"0"0"-51"-16,0 0 29 15,0 0-16-15,0 0 5 16,0 0 6-16,7-7-36 15,-7 7 33-15,0 0-11 16,0 0-23-16,0 0 26 16,0 0-37-16,0 0-4 15,0 0 20-15,0 0-30 16,0 0 11-16,0 0-15 0,2 0 3 16,-2 0 1-16,1 0-2 15,-1 0-1-15,0 0-1 16,2 0 5-16,-2 0-5 15,0 0 0-15,0 0 0 16,0 7 11-16,1-2-9 16,-1 2 5-16,0 0 8 15,0 0 1-15,0 1-14 16,0 0-2-16,0 0 1 16,0 1 6-16,0-3 0 0,0 4-7 15,0-3 3 1,0 3 10-16,0-1-14 15,0-1 1-15,0 1 0 16,0-1 8-16,0 1-4 0,0-1-4 16,0-1 2-16,0 2 14 15,0-3-16-15,0 1 0 16,0 0 0-16,0 1 0 16,0-2 2-16,0-1-2 15,0-1 0-15,0 2 13 16,0-1-18-16,0-1 5 15,0 0 0-15,0 0-1 16,2-2 6-16,-2 3-5 16,1 0 0-16,-1-3 12 15,2 2-15-15,-1-1 3 16,-1-2 0-16,0 3-4 16,0-3 5-16,0 1-1 0,0-2 0 15,2 2 9 1,-2-1-11-16,0 1 2 0,0 0 0 15,0-2-5-15,0 2 5 16,0-1 0-16,0-1 0 16,0 2 9-16,0-2-12 15,0 0 3-15,0 0 0 16,0 0-5-16,0 0 6 16,0 0-1-16,0 0 0 15,0 0 11-15,0 0-13 16,0 0 2-16,0 0 0 15,0 0-16-15,0 0 16 0,0 0 0 16,0 0-2-16,0 0-8 16,-3 0 10-16,-8 0 1 15,-3 0 4 1,1 0-1-16,0 0 0 0,1 0-4 16,0 0 0-16,-4-2-8 15,2-2 7-15,1 1-1 16,1 0-10-16,0 1 0 15,2-3 12-15,-1 2 0 16,1 1 0-16,-1-2-2 16,2 1 1-16,1 0 1 0,-1-2-3 15,-1 3-11 1,-1-1 16-16,2 2-2 0,-2 0 0 16,1-1-3-16,2 1-2 15,2-1 5-15,2 2 0 16,-2-2-13-16,0 2 14 15,2 0-1-15,1 0 0 16,1 0 10-16,1 0-18 16,1 0 8-16,0 0 0 15,0 0-5-15,0 0 5 16,0 0 0-16,0 0-5 16,0 0 17-16,0 0-14 15,0 0 2-15,0 0 0 16,0 0-16-16,-2 0 18 0,-1 0-2 15,0 0 0-15,0 0 5 16,1 0-11-16,1 0 5 16,1 0-17-16,0 0 13 15,0 0-19-15,0 0-5 16,0 0-16-16,0 0-75 16,0-3-45-16,0 1-156 15</inkml:trace>
  <inkml:trace contextRef="#ctx0" brushRef="#br0" timeOffset="6403.67">27147 5620 298 0,'0'0'80'15,"0"0"-23"-15,0 0 69 16,0 0-57-16,0 0 20 16,0 0-41-16,4-17-32 15,-4 17 38-15,3 0-28 16,-2 0 5-16,-1 0 6 0,0 0-25 15,0 0-7-15,0 0-5 16,0 0 4-16,0 0-20 16,0 0 16-16,2 4 0 15,-1 9 3-15,-1-4 14 16,2 6-17-16,-2 0 0 16,1 0 4-16,-1 2 8 15,2-1-7-15,-1 4-5 16,1 0 14-16,-2 3-1 15,0-4-7-15,1 1-6 16,-1-1 8-16,0-2 1 16,2 0-9-16,-1 1 5 0,-1-3 6 15,2 1-3 1,-2-3-8-16,0 0 0 16,0 1 5-16,0 1-9 15,0-1 6-15,0-2-2 0,0 3 0 16,0-2 12-16,0 0-16 15,0-1 4-15,0 0 0 16,0 3-5-16,0-5 8 16,0 4-3-16,0-4 0 15,0 0 8-15,0 1-16 16,0-1 8-16,0 1 0 16,0-2 0-16,0 2 1 0,0-3-1 15,0-1 0 1,0 1 10-16,0 0-13 0,0-3 3 15,0 3 0-15,0-4-4 16,0 0 5-16,0-2-1 16,0 1 0-16,0 1 7 15,0-4-10-15,0 0 3 16,0 0-3-16,0 0-15 16,0 0 18-16,0 0-5 15,0 0 3-15,0 0-45 16,0 0 35-16,0 0-29 15,0 0-49-15,0-7 0 16,0-11-273-16</inkml:trace>
  <inkml:trace contextRef="#ctx0" brushRef="#br0" timeOffset="7716.62">27231 5604 94 0,'0'0'111'0,"0"0"-92"15,0 0-10-15,0 0 22 16,0 0 26-16,0 0-34 15,-3-4-10-15,3 4 12 16,0 0-12-16,0 0 50 16,0 0-8-16,0 0-19 15,0 0 16-15,0 0-31 16,0 0 6-16,0 0-14 16,0 0 2-16,0 0-15 15,0 0 0-15,0 0 0 16,8 0 20-16,5 0-14 0,8 0-1 15,3 0-5 1,6 0 9-16,1 0-12 0,2 0 3 16,2 0 0-16,0 2-2 15,-2 0 5-15,1 1-3 16,1-1 0-16,-3-1 4 16,1-1-4-16,-3 0 0 15,1 0 7-15,2 0-10 16,-1 0 3-16,-3 0 0 15,1 0-8-15,0 0 8 16,0 0 0-16,0 0 0 16,0 0 3-16,-4 0-19 15,3 0 16-15,-3 0 0 0,3 0 0 16,-1 0-9-16,0 0 3 16,2 0 0-16,-4 0 3 15,1 0-6-15,1 2 9 16,-1-2 0-16,1 0 0 15,-1 1-6-15,-3-1 0 16,-2 0 6-16,1 0 0 16,-1 0-9-16,-1 0 11 15,-2 0-2-15,2 0 0 16,0 0-8-16,-1 0 7 16,-1 0-4-16,0 0 5 15,1 0-14-15,0 4 19 16,-1-1-5-16,0-3 0 0,0 3 7 15,1 0-17-15,-1 0 10 16,2-3 0-16,-2 3 6 16,2-3-6-16,0 0 0 15,-3 0-2-15,3 0 11 16,-2 2-10-16,-1-2 1 16,3 0-1-16,-2 0 0 15,-1 0 1-15,0 0 0 16,0 0-2-16,1 0 9 15,1 0-10-15,-2 0 3 16,1 0 0-16,-2 0-6 16,0 0 6-16,1 0 0 15,-3 0 0-15,1 0 11 16,-2 0-16-16,2 0 5 0,-2 0 0 16,-1 0-7-16,2 0 14 15,-1 0-7-15,0 0 0 16,2 0 6-16,-2 0-12 15,0 0 6-15,1 0 0 16,-5 0 2-16,-1 0-2 16,1 0 0-16,-2 0-6 15,1-2 2-15,0 2 1 16,-5 0-49-16,-1 0-81 16,-3 0-1-16,0 0-54 15</inkml:trace>
  <inkml:trace contextRef="#ctx0" brushRef="#br0" timeOffset="9427.1">27196 6191 113 0,'0'0'74'0,"0"0"-37"16,0 0 16-16,0 0 38 15,0 0-44-15,0 0 1 16,0-8 29-16,0 8-56 16,0 0 34-16,0 0-20 15,0 0-21-15,0 0 33 16,0 0-36-16,0 0 11 15,0 0 21-15,0 0-40 16,0 0 4-16,0 0-7 16,0 0 3-16,0 0 0 15,0 5 3-15,0 5 0 16,-3 0 21-16,0 2-15 16,1 0-4-16,0 2 0 0,-2-3-1 15,3 0 13-15,-1-1-20 16,1 1 0-16,-1-1 15 15,1 0-1-15,-1 0-14 16,1-3 0-16,-1 0 1 16,1-2 3-16,1 0-4 15,0-1 0-15,0-1-2 16,0 2 15-16,0 0-14 16,0-2 1-16,0 1 0 15,0-1-1-15,0 2 1 0,0 1 0 16,0-1-1-1,0 0 12-15,0 0-12 0,0-1 1 16,0 0 0 0,0 0-3-16,0-1 3 0,0-1 0 15,0 1 0-15,0-2 7 16,0-1-12-16,0 2 5 16,0-2 0-16,0 0 1 15,0 0-1-15,0 0 0 16,0 0-1-16,0 0 14 15,0 0-13-15,0 0 0 16,0 0 1-16,0 0 0 16,0 0-1-16,0 0 0 15,0 0-1-15,3 0 12 16,3 0-11-16,2 0 0 0,0 0 0 16,1 0-11-16,0 0 12 15,3 0-1-15,2-2 0 16,0 2 5-16,1-1-6 15,3 1 1-15,3 0 0 16,0 0-12-16,3 0 12 16,0 0 0-16,-1 0 1 15,-2 0 6-15,-1 0-7 16,-1 0 0-16,-4 0 5 16,0 0-13-16,-5 0 8 15,1 0 0-15,-1 0 0 16,-2 0 7-16,-1 0-7 0,1 0 0 15,-4 0 3-15,3 0-10 16,-4 0 7-16,-1 0 0 16,0 0 2-16,-2 0 4 15,0 0-8-15,0 0 2 16,0 0-6-16,0 0-11 16,0 0 16-16,0 0-8 15,0 0 5-15,0 0-45 16,0 0 31-16,0 0-15 15,0 0-27-15,0-2 27 16,0 1-30-16,0-3-14 16,0-1-126-16,0 1 83 15,0-1 3-15</inkml:trace>
  <inkml:trace contextRef="#ctx0" brushRef="#br0" timeOffset="10258.41">27582 6014 187 0,'0'0'77'0,"0"0"-14"15,0 0 16 1,0 0-12-16,0 0 20 0,0 0-75 15,0-5-4-15,0 5-8 16,0 0 12-16,0 2-12 16,0 8 26-16,0 0 21 15,0 2-12-15,-3 2-14 16,-1-1-4-16,1 3 13 16,0-3-20-16,-2 4 12 15,2-2-5-15,0 2-15 16,-2 1 32-16,2-1-30 0,-1 2 4 15,1-3 1-15,2 0 9 16,-2-1-18-16,0-1 0 16,1 0 9-16,2-2 2 15,-1 1-6-15,1-2-5 16,0 0 2-16,0-1 8 16,0-1-10-16,0-2 0 15,0 0 0-15,0-1-1 16,0-2 1-16,0 1 0 15,0 0-1-15,0-1 9 16,0 1-8-16,0 0 0 16,0-1 0-16,0 0-4 15,0-3 4-15,0 1 0 0,0-1-2 16,0-1-11-16,0 0-1 16,0 0-18-16,0 0-13 15,0 0 28-15,0-1-53 16,0-12-167-16,0-1 43 15,0-4-88-15</inkml:trace>
  <inkml:trace contextRef="#ctx0" brushRef="#br0" timeOffset="11338.01">27627 5998 194 0,'0'0'120'16,"0"0"-111"-16,0 0 33 0,0 0 38 15,0 0-44 1,0 0-17-16,-2-3-19 16,2 3 0-16,0 0 3 15,0 0 1-15,0 0 27 0,0 0 13 16,2 0-19-16,8 0 5 15,8 0-10-15,4-3-17 16,2-2 14-16,2 2-17 16,4-1 0-16,1 2 0 15,4-1 3-15,3 1-3 16,-2-1 0-16,-2 0 12 16,-1 0-17-16,-2 0 5 15,1 3 0-15,-4-2-1 16,2 1 17-16,0 1-22 0,-1-2 6 15,1 0 0-15,-2 1-4 16,1-1 4 0,-2 2 0-16,-2-1 0 15,3 1 3-15,-1 0-3 0,2-1 0 16,-1 1 5-16,-1 0-6 16,0 0 1-16,-2 0 0 15,0 0-6-15,2 0 16 16,-2 0-13-16,0 0 3 15,1 0 0-15,1 0-3 16,-2 2 3-16,-1 0 0 16,0 1-8-16,0-1 16 15,1-1-8-15,-1 1 0 0,1 1 5 16,-3-1-7-16,0-1 2 16,2-1 0-16,-4 0-3 15,2 0 3-15,-2 0 0 16,0 0-1-16,-4 0 7 15,2 0-13-15,-1 0 6 16,0 0 1-16,-2 0 3 16,3 1 4-16,0-1-12 15,-3 0 5-15,0 0 0 16,0 0 2-16,-2 0-2 16,-1 0 0-16,0 0-2 15,1 0 10-15,0 0-9 16,0 0 1-16,-1 0 0 15,-2 0-5-15,2 0 5 0,-3 0 0 16,-1 0-1-16,0 0 9 16,-2 0-13-16,0-1 5 15,-3 1 0-15,1-1 1 16,-3 1 2-16,2-2-3 16,2 2 2-16,-1 0 5 15,0-1-7-15,-1 1 0 16,0-2 2-16,-1 2-5 15,-1 0 3-15,-1 0 0 16,0-2-8-16,0-3-22 16,0 0-40-16,0-3-52 15,-6-4-3-15,-1 3 10 16,-2-3-70-16</inkml:trace>
  <inkml:trace contextRef="#ctx0" brushRef="#br0" timeOffset="11933.87">29275 5675 99 0,'0'0'40'16,"0"0"-5"-16,0 0 17 15,0 0 29-15,0 0-61 16,0 0 16-16,4-2-4 16,-4 2 1-16,0 0 27 15,0 0-7-15,0 0-13 0,0 0 22 16,0 0-49 0,0 0 2-16,2 0-8 0,-2 1-4 15,1 8 46-15,-1 5-25 16,0 4 2-16,0 0 19 15,0 3-42-15,0 4 20 16,0 1 5-16,0 4-14 16,0-3 13-16,0-1-23 15,0-2-2-15,0-2 12 16,0-5 0-16,0 0-14 16,0-4 0-16,0-2 3 15,0-3-6-15,0-1 3 0,-3 2-32 16,-4-1-12-1,-4-3-90-15,-8-1-104 0,-2-4-148 16</inkml:trace>
  <inkml:trace contextRef="#ctx0" brushRef="#br0" timeOffset="13598.33">22417 5579 243 0,'0'0'109'0,"0"0"-52"16,0 0 41-16,0 0 27 16,0 0-64-16,0 0-5 15,0-8-42-15,0 8-6 16,0 0-8-16,0 0 0 0,0 0 0 15,0 5 27-15,4 7-17 16,-1 0 21-16,0 5 2 16,0-2-23-16,-2 2 21 15,1 0-25-15,0 0-3 16,-1 4 25-16,1-4-15 16,-1 3-13-16,1-1 3 15,-1-2-1-15,1-2 5 16,-1 1-7-16,-1-2 0 15,2-1 0-15,-2-1 19 16,0 0-19-16,0 0 0 16,0-3 2-16,0-1-6 15,0 2 4-15,0-1 0 16,0-1-3-16,0 2 11 16,0-1-8-16,0 2 0 0,0-3 1 15,0 0-2-15,-2-2 1 16,2 2 0-16,0-5-4 15,0 2 14-15,0-2-10 16,0-1 0-16,0 0 1 16,0 0-4-16,0-2 3 15,0 0 0-15,0 0-4 16,0 0 15-16,0 0-11 16,0 0 0-16,0 0 4 15,0 0 0-15,0 0-4 16,0 0 0-16,0 0 1 15,0 0 8-15,0 0-9 16,0 0 0-16,0 0 1 16,0 0-7-16,0 0 6 0,0 0 0 15,0 0-7-15,0 0 10 16,0 0-3-16,0 0 0 16,0 0 4-16,0 0-13 15,0 0 5-15,6 3 4 16,6-3 2-16,5 2 7 15,2-2-9-15,3 1 0 16,0 1 1-16,2-1-11 16,0 1-13-16,1 1-21 0,-2-2 10 15,-4-1-107 1,-1 0-46-16,-4 0-138 0</inkml:trace>
  <inkml:trace contextRef="#ctx0" brushRef="#br0" timeOffset="18245.37">17466 848 327 0,'0'0'86'0,"0"0"-54"15,0 0 2-15,0 0 5 0,0 0 91 16,0 0-68-16,0 0-17 16,-6-33 0-16,6 33-35 15,0 0 25-15,0 0-20 16,0 0-12-16,0 0 4 15,-1 0-2-15,-1 0-5 16,1 2 0-16,-2 9 3 16,-4 6 8-16,1 4-11 15,-4 5 1-15,3 1 27 16,-2 5-20-16,-1 2 4 16,0 3 2-16,3-3 2 15,1 3-12-15,0 1-4 0,2-1 1 16,-1 3 11-1,1 1-8-15,1 1 3 0,1 0-1 16,2-2 7-16,0-4-13 16,0-1 0-16,0-4 4 15,0-2-2-15,-2-1 4 16,1 0-6-16,1 1 0 16,-2 0 12-16,1-2-14 15,-1-6 2-15,-2 3 0 16,3-1-4-16,-2-1 5 15,1 1-1-15,1-4 0 16,-1-4 11-16,-1 1-12 16,3-1 1-16,-3-3 0 0,3 1-2 15,-1-1 2 1,-1-1 0-16,2-1 0 0,-1 4 9 16,-1-1-10-16,-1 1 1 15,2-3 0-15,-2 2-9 16,2-5 13-1,1 1-4-15,0-1 0 0,-2-3 9 16,2 0-11-16,0-1 2 16,0-1-5-16,0-2-9 15,0-1-13-15,0 0-18 16,0 0 2-16,0-16-55 16,2-9-231-16</inkml:trace>
  <inkml:trace contextRef="#ctx0" brushRef="#br0" timeOffset="18996.48">17537 824 264 0,'0'0'57'0,"0"0"-16"16,0 0-11-16,0 0 14 16,0 0 68-16,0 0-66 15,-10-10-20-15,10 10-26 16,0 0-6-16,0 0 6 15,0 0 0-15,7 0 7 16,15 0-10-16,18 0 6 16,11 5 3-16,17 1 1 0,11 0 5 15,8-2-12 1,4 0 0-16,3 2 3 16,-2 0-4-16,-1-2 8 15,-4 1-7-15,-10-2 0 0,-8 0 1 16,-8 0-7-16,-6 0 6 15,-7 0-16-15,-7-1 6 16,-8 1 10-16,-6-3 0 16,-7 1-6-16,-6-1-3 15,-3 2 8-15,-5-2-14 16,0 3-29-16,0-2 15 16,-2 2-38-16,1 1 10 15,-2-2 12-15,1 1-49 16,1-2-1-16,-2-1-33 0</inkml:trace>
  <inkml:trace contextRef="#ctx0" brushRef="#br0" timeOffset="19786.5">18858 705 364 0,'0'0'51'0,"0"0"-50"16,0 0 37-16,0 0-16 15,0 0-15-15,0 0-7 16,-5 19 4-16,4-2-4 16,1 0 13-16,-2 1-4 15,2 1 27-15,-1 0-15 16,1 1 2-16,-3-2 11 0,0 0-30 16,-2 1 28-16,1-2-24 15,1 0 3-15,0 0 12 16,1-1-18-16,2-2-3 15,0 1 2-15,0-2 7 16,0-2-11-16,0-3 0 16,0 0 0-16,0-2 0 15,0 0 0-15,0-1 0 16,0-2-1-16,0 0 11 16,0 0-12-16,0-2 2 15,0 1 0-15,0 0-5 16,0-2 5-16,0 3-3 15,0-3-8-15,0 0-64 16,0 0-25-16,0 0-41 0,3 0-67 16</inkml:trace>
  <inkml:trace contextRef="#ctx0" brushRef="#br0" timeOffset="20428.93">19198 836 67 0,'0'0'159'0,"0"0"-97"16,0 0-13-16,0 0 20 15,0 0 34-15,0 0 3 16,7-17-84-16,-7 17 5 15,0 0-27-15,0 0 7 16,0 0-13-16,0 3 16 16,0 10-8-16,0 0 10 0,-1-1 1 15,-4 5 6-15,4-4-6 16,-1 3-10-16,1-2 37 16,1 0-38-16,0-3-2 15,0 0 9-15,0 0 3 16,0-5-12-16,0 2 0 15,0-3-5-15,0-1-9 16,0 2-14-16,0-4-48 16,0 1-33-16,3-3-126 15,7 0 39-15</inkml:trace>
  <inkml:trace contextRef="#ctx0" brushRef="#br0" timeOffset="21848">19216 795 109 0,'0'0'78'16,"0"0"-14"-16,0 0-16 16,0 0 67-16,0 0 2 15,0 0-37-15,0-22-5 16,0 22-53-16,0 0 17 0,0 0-5 16,0 0-22-16,0 0 11 15,0 0-23-15,0 0 3 16,0 0 15-16,0 0-10 15,0 0-8-15,0 0 0 16,0 3 2-16,-2 6 4 16,1 4 4-16,-1 2-3 15,1 0 15-15,-1 1-16 16,2 0-4-16,-1-1 6 16,-1 0-6-16,2 1 8 15,-1-1-5-15,-1-2-5 0,2 0 13 16,-3-2-2-1,2 0-13-15,-1-1 4 16,1 0-1-16,1-1 7 16,0-2-8-16,0-3 0 0,-2 2 1 15,2-4 14-15,0 1-20 16,0-1 5-16,0-1 0 16,0-1-2-16,0 2 1 15,0-1 1-15,0 1 0 16,0 1 13-16,0-2-13 15,0 1 0-15,0-1 1 16,0-1-7-16,0 0 6 16,0 0-17-16,0 0 8 0,0 0-51 15,0 0 2-15,6 0-55 16,6-8-152-16,-3-4 2 16</inkml:trace>
  <inkml:trace contextRef="#ctx0" brushRef="#br0" timeOffset="22289.72">19283 910 232 0,'0'0'39'0,"0"0"-22"16,0 0 6 0,0 0 25-16,0 0-39 15,0 0-9-15,24 0-24 0,4 0-3 16,6 0-11-16,5 0 2 15,4 0-14-15,2 0-8 16,1 1 26-16,-4-1-17 16,-6 2-5-16</inkml:trace>
  <inkml:trace contextRef="#ctx0" brushRef="#br0" timeOffset="22695.69">19593 917 75 0,'0'0'37'0,"0"0"-24"16,0 0-10-16,0 0-3 15,0 0 6-15,0 0-5 16,79 0-1-16,-52 2-1 15,4-1 1-15,8 0-4 16,7 1-4-16,4-2 6 16,3 0 2-16,2 3 0 0,0-3 2 15,-4 2-2-15,0 1 0 16,-2-1 0-16,-1 0 2 16,-2 0-2-16,-1 1 4 15,0-1-3-15,-5-1-2 16,-6 3-9-16,-2-3 10 15,-5-1 4-15,-2 3-4 16,-1-2-8-16,-2-1-6 16,-3 1-51-16</inkml:trace>
  <inkml:trace contextRef="#ctx0" brushRef="#br0" timeOffset="24929.04">18768 763 164 0,'0'0'67'16,"0"0"-34"-16,0 0 34 16,0 0 12-16,0 0-15 0,0 0 4 15,3-33-28-15,-3 30-20 16,2 3 14-16,-2-2-19 15,0 1 26-15,0-1-16 16,0 2-12-16,1 0 24 16,-1 0-26-16,0 0 5 15,0 0-4-15,0 0-2 16,0 0 3-16,3 0-13 16,-3 0 0-16,0 0 2 15,0 0 4-15,0 0-6 16,0 0 0-16,0 0 1 15,0 0-5-15,0 0 1 16,0 0 0-16,1 0-8 16,1 0-1-16,-1 0-21 0,1 0-1 15,1 0-37-15,2 0 24 16,1 0-27-16,0 0-14 16,1 0 27-16,-4 0-5 15,0 0 35-15,-2-3-2 16,2-1-5-16,-1-4 37 15,1-1-13-15,0 4-5 16,0-1 18-16,3 3 2 16,-5 0-1-16,1 2 11 15,-1-1-10-15,1 1 29 16,-1-2-5-16,-1 1-4 16,0 1 29-16,2-1-14 15,-2 2 8-15,1-2 32 0,-1 1-34 16,2 0 33-1,-2 1-30-15,0-3-19 0,0 1 15 16,0 1-37-16,0 1 22 16,0 0-7-16,0 0-7 15,0 0-12-15,0 0 0 16,0 0 4-16,0 0-12 16,0 0 8-16,0 0 0 15,0 0-4-15,0 3 4 16,0 4 0-16,0 5 0 15,0 3 2-15,-2-1 16 16,-2 3-16-16,1 0 13 16,0 0-9-16,0 3 9 15,0 1-10-15,0-2-1 0,-2 3 0 16,-1-2 24-16,2-2-24 16,-1 2 13-16,1 2-11 15,0-3 8-15,-1 3-10 16,1-2-4-16,0-1 0 15,0 0 5-15,1-4 1 16,0 0-6-16,-1-1 6 16,1 2 8-16,1 0-12 15,1-2-2-15,-1 0 2 16,1-5-1-16,-1 2 0 16,2-3-1-16,-1-2 1 15,1-1 12-15,0-2-17 16,0 1 4-16,-2 1 0 15,2-2-4-15,0-1 6 16,0 0-2-16,0 1 0 0,0-2 7 16,0 2-10-16,0-2 3 15,0 1 0-15,0-2-4 16,0 2 4-16,0-2 0 16,0 0 0-16,0 0 12 15,0 0-12-15,0 0 0 16,0 0 2-16,0 0 15 15,0 0-15-15,0-5 11 16,0-6-12-16,0-2 11 16,0 0-16-16,6-3 4 0,0 1 0 15,3-3-10-15,0-2 10 16,-1 0 0-16,-1-1-1 16,2-3-5-16,-5-3 1 15,1 1 4-15,-2-4-13 16,1-4 2-16,-1 3 7 15,2 2 5-15,-4 0-2 16,-1 8 5-16,2 4-4 16,-2 0 1-16,1 4 0 15,-1 1-4-15,2 3 4 16,-2 2 0-16,0 4-3 16,1 1 15-16,-1-1-15 15,0 3 3-15,0 0 0 0,0 0-9 16,0 0 11-16,0 0-2 15,0 0 0-15,0 0 1 16,0 0-7-16,0 0 4 16,0 7-2-16,0 8-5 15,0 4 10-15,0 1-1 16,-1 2 0-16,-2 2 6 16,-3 3-9-16,1 1 3 15,1 1 0-15,-1 3 0 16,1 0 3-16,-2 1-3 15,0-1 0-15,0-3 15 16,0-3-15-16,1 1 0 16,1-5 2-16,-1-3-1 15,1-4 2-15,1-3-3 0,3-5 0 16,0-3 10 0,0-3-11-16,0 1 1 0,0-2 0 15,0 0-1-15,0 0 6 16,0 0-5-16,0 0 6 15,0 0 2-15,0 0-16 16,0-7-5-16,6-5-78 16,8 0 0-16,3 0-55 15,4-4-179-15</inkml:trace>
  <inkml:trace contextRef="#ctx0" brushRef="#br0" timeOffset="25560.7">19220 821 226 0,'0'0'75'0,"0"0"15"16,0 0 1-16,0 0 21 16,0 0-9-16,0 0-73 15,-1-14-3-15,-1 14-27 16,-1 7 1-16,-1 9 1 16,1 2-1-16,-2 3 10 15,2 0 9-15,0-1-7 16,0 0-4-16,2-3-9 15,-1 0 1-15,2-2-1 16,0-1 0-16,0-1-2 0,0-2-19 16,0 0-98-16,0-2-102 15,0-4-75-15</inkml:trace>
  <inkml:trace contextRef="#ctx0" brushRef="#br0" timeOffset="32000.69">19353 557 175 0,'0'0'91'16,"0"0"-62"-16,0 0-28 15,0 0 37-15,0 0 11 16,0 0-44-16,34-3 2 16,-25 5-6-16,0 5 0 15,1 3 19-15,-2 2-7 16,-2 4-11-16,0 4 25 15,-3 2-23-15,0 1 20 16,0 2-9-16,-3 2-15 0,0-1 20 16,0 3-7-1,0-4-1-15,0 2 15 0,0-1-18 16,0-2-9 0,0 0 14-16,0 0-12 0,0-2 8 15,-6 0-10-15,1-1 0 16,-1-1-1-16,0-2 9 15,0-2-8-15,1-4 1 16,0-4 2-16,1-1-5 16,-1 0 5-16,-1-2-3 15,-3-1 20-15,2 1-6 16,-4-5-14-16,-3 0 18 16,-5 0-9-16,-3 0 8 15,0 0-17-15,-2 0 0 16,3-2 4-16,2-4 7 15,4 0-11-15,1-1 0 0,2-1 2 16,2-1 1-16,0-1-3 16,-1-1 0-1,-1 2 3-15,5-4 5 0,-2 0-8 16,1 1 0-16,-1-5 1 16,5 0 7-16,1-2-8 15,1-2 0-15,2 1-7 16,0-3 9-16,0 0-2 15,2 0 0-15,5-3 4 16,2 2-16-16,0-3 12 16,0 2-7-16,1 4-8 0,-1 3-18 15,2 4 33-15,1 0-15 16,0 5-32-16,1 1-9 16,4 1-14-16,2 2-5 15,1 1 1-15,0 1-50 16,-1 0 20-16</inkml:trace>
  <inkml:trace contextRef="#ctx0" brushRef="#br0" timeOffset="33230.68">18712 551 293 0,'0'0'13'0,"0"0"-6"16,0 0-2-16,0 0-4 15,0 0 31-15,0 0 12 16,50-49-31-16,-34 46-13 16,0 2 9-16,1 0 9 0,1-1 30 15,0 2-20 1,-3 0-17-16,3 0 11 0,-3 4-12 16,3 4-10-16,-2 2 1 15,-2 0 4-15,-1 2-9 16,2 1 4-16,-1 2 0 15,-1-1 6-15,-1 3 5 16,0 0-11-16,-2 0 8 16,-1 3-4-16,-3 0 3 15,1 4-7-15,-2-1 3 16,-2 2 15-16,-2 2-8 16,-1 0 3-16,0 2-11 15,0 0 4-15,0 2 0 0,-1-1-6 16,-7 0 0-1,1 1 9-15,-3 0-5 0,-2 0-4 16,-3 0 3-16,0-1-2 16,0-5 16-16,1 0-17 15,1-5 0-15,1 0 15 16,-1-2-7-16,-2-3-8 16,1 0 1-16,1-4 1 15,2-2 14-15,-2-4-16 16,3-2 3-16,-1-1 12 15,-2-2-10-15,1 0-5 16,-3 0 3-16,0 0 5 0,-4-8-8 16,2-1 0-1,-2-3 0-15,0-2 4 0,-1-3-1 16,-1-1-3-16,2-5 0 16,-1-4 2-16,1-2-2 15,1-5 0-15,2-5-6 16,2-5-4-16,7-3-11 15,7-1 16-15,0 0 2 16,2 3-13-16,12 4 16 16,3 2-1-16,1 8-14 15,2 2 4-15,0 7 3 16,2 3-22-16,-1 2-23 16,-1 3-59-16,2 4 12 15,-6 3-40-15,-4 1-48 16</inkml:trace>
  <inkml:trace contextRef="#ctx0" brushRef="#br0" timeOffset="39804.29">20270 931 76 0,'0'0'273'0,"0"0"-243"15,0 0-18-15,0 0-12 16,0 0 68-16,0 0 18 16,0 0-23-16,5-28-34 15,-5 28-9-15,0 0 22 16,0 0-35-16,0 0 36 16,0 0-13-16,0 0-28 15,0 0 29-15,0 0-27 16,0 0-3-16,0 0 11 15,0 0-2-15,0 0-10 16,1 0 0-16,1 0 3 0,2 0-12 16,4 0 9-16,6 0 0 15,10 6 7-15,4-1 0 16,5 2-7-16,2 0 0 16,2 2 4-16,4-3-10 15,5 2 6-15,6-1 0 16,2 0 7-16,2 0-2 15,-4-1-6-15,-3 1 1 16,-8-2 0-16,-8 1-9 16,-8-4-3-16,-7 3 12 15,-2-3-10-15,-5-1-6 16,-2 1 12-16,-3-2 4 16,-2 0 0-16,1 0-4 15,-1 1 4-15,-1 0 0 16,-1-1-4-16,2 0 8 0,-3 0-4 15,1 0 0-15,-1 0 1 16,-1 0-3-16,0 2 2 16,0-2 0-16,0 0-2 15,0 0 7-15,0 0-10 16,0 0 5-16,0 0 0 16,0 1-10-16,0 1 10 15,0 1 0-15,0 5-8 16,0 3 7-16,3 0 0 15,-3 5 1-15,2 2 0 0,-2 5-5 16,0 6 5-16,0 2 0 16,0 6-1-16,0 2 9 15,-3 4-9-15,-3 0 1 16,0-3 0-16,2-2 0 16,-2-5 0-16,3-4 0 15,-2-1-2-15,1-5 11 16,0-1-10-16,0-2 1 15,3-1 0-15,-2-2 0 16,1 0 0-16,2 0 0 16,-1-1 1-16,1 1 8 15,0-1-9-15,-2 0 0 16,-1 1 1-16,2-2 4 16,-1-1-5-16,1 1 0 15,1 1 1-15,-2 3 3 0,2-1-4 16,-1 0 0-16,-1-3 3 15,2-2-2-15,0-6-1 16,0 2 0-16,-1 0-2 16,-5 0-74-16,-1-4-134 15,-6-5-83-15</inkml:trace>
  <inkml:trace contextRef="#ctx0" brushRef="#br0" timeOffset="41192.26">17345 1910 112 0,'0'0'190'16,"0"0"-165"-16,0 0-19 16,0 0 32-16,0 0 40 15,0 0 2-15,0-2-42 16,0 2-19-16,0 0 22 0,0 0-31 15,0 0 25-15,0 0-8 16,0 0-24-16,0 0 6 16,0 0-9-16,-1 0 0 15,-1 0-3-15,1 8 9 16,-4 4-6-16,1 4 0 16,-1 1 5-16,-1 0 1 15,1 2-4-15,-2-2 8 16,3 3 9-16,1-3-7 15,-2 2-11-15,1-5-1 16,1 0 3-16,0-3 5 16,0-2-8-16,3-4 0 15,0-2 4-15,0-1 1 16,0-2-5-16,0 1 0 16,0-1 3-16,0 0-1 0,0 0-2 15,0 0 0-15,0 0 0 16,0 0 7-16,0 0-7 15,0 0 0-15,0 0 3 16,0 0-3-16,0 0 0 16,0 2 0-16,3 0 7 15,7 0-1-15,1 1-6 16,4-1 0-16,1 1 5 16,8-1-5-16,4-1 0 15,5-1 0-15,5 2 0 16,3-2 6-16,3 1-9 15,2-1 3-15,3 0-4 16,3 0-3-16,2 0 1 16,0 0 6-16,-4 0-7 0,-4 0-2 15,-5 0-8-15,-7 3 15 16,-2 0 0-16,-3-1-9 16,-2 1 9-16,0 0 2 15,-3 0-3-15,-5 0 5 16,1 0-4-16,-4 1-6 15,0-1-15-15,2-1 11 16,-3 1-27-16,0-2 10 16,0 1 13-16,0-1-64 15,0 0-38-15,0-1-5 16,-2 0-90-16</inkml:trace>
  <inkml:trace contextRef="#ctx0" brushRef="#br0" timeOffset="42100.72">18679 2092 179 0,'0'0'113'16,"0"0"-77"-16,0 0 26 0,0 0 18 15,0 0-4 1,0 0-5-16,34-53-26 0,-15 45-18 15,7 0-9-15,3 2 22 16,6-1-32-16,4 3 10 16,2 1 17-16,0 2-31 15,-1 1 6-15,0 0 2 16,-1 0-11-16,-3 8-2 16,-6 4 2-16,-7 5-3 15,-6 0 2-15,-2 4-9 16,-6 1 5-16,-2 5 4 15,-1-2 0-15,-3 0-2 0,-3 0 2 16,0-1 0-16,0 2 0 16,-1-3 11-16,-10 1-12 15,-1 0 1-15,-4-1 0 16,-2-1-3-16,-3 0 5 16,-1-5-2-16,-4-2 0 15,-5-1 12-15,-5-2-12 16,-4-3 0-16,-3-1 0 15,-2-5 3-15,2-3-3 16,-3 0 0-16,1-3 0 16,-1-9 5-16,1-6-8 15,3-2 3-15,5-5 0 16,5 0 2-16,6 0 3 16,6-1-5-16,2-2 22 15,6 0-20-15,5 1 26 0,6-4-14 16,1 1-7-16,0-1-13 15,8-1 9-15,9 4-3 16,7 1 0-16,5 5-12 16,4 2 5-16,3 3-9 15,-2 3-13-15,-2 4 1 16,-2 6-47-16,-2 3-4 16,0 1-83-16,1 0-75 15,-1 0 18-15</inkml:trace>
  <inkml:trace contextRef="#ctx0" brushRef="#br0" timeOffset="42872.87">19350 2217 454 0,'0'0'78'16,"0"0"-74"-16,0 0 5 15,0 0 23-15,0 0-9 0,0 0-8 16,68-4-15-16,-24 4 2 16,6 0 1-16,4 2-2 15,3 1 1-15,3-2-2 16,2 2-9-16,7-1 9 16,-2-1 0-16,-1-1-24 15,-2 2 3-15,-5-2 13 16,0 3-4-16,-4 2 1 15,-3-1-5-15,-6 1 13 16,-3-2 3-16,-7 1-44 16,-5-1 38-16,-4-2 4 15,-4 0 2-15,-2-1 0 16,-2 0 6-16,-1 0 9 0,1 0 9 16,2 0-11-1,-1 0 20-15,3 0-23 0,4 0-1 16,0 0-7-16,4 0 5 15,2 0-10-15,0 0 3 16,-3 0-8-16,-3 0 0 16,-5 0-6-16,-5 0 10 15,-4 0 4-15,-7 0-47 16,-2 0 47-16,-2 0 0 16,-2 0-1-16,0 0-17 15,0 1 8-15,0-1-60 16,0 0-14-16,0 0-91 15</inkml:trace>
  <inkml:trace contextRef="#ctx0" brushRef="#br0" timeOffset="43271.53">20943 1855 377 0,'0'0'93'0,"0"0"-87"16,0 0 19-16,0 0 25 15,0 0-5 1,0 0-5-16,15-14-40 0,-15 14-2 16,0 7-3-16,0 12-16 15,0 5 21-15,0 2 10 16,-8 7-6-16,-1 2 38 16,0 0-37-16,-4 4 7 15,1 0-3-15,-3 1 4 16,-1-1-17-16,-5 1 4 15,-3 0-49-15,-3-7-118 0,1-6-127 16</inkml:trace>
  <inkml:trace contextRef="#ctx0" brushRef="#br0" timeOffset="44740.69">19343 1736 334 0,'0'0'75'0,"0"0"-42"16,0 0 3-16,0 0 14 15,0 0 22-15,0 0-51 16,1-6-17-16,1 6-4 15,-2 0-1-15,0 0-3 16,0 13 4-16,0 4 0 16,0 6 21-16,0 3-2 15,0 3-8-15,0 0 37 16,0-1-41-16,-2 0 17 16,-1-3-7-16,1-2-12 15,1-2 14-15,1-4-17 0,-2-4 1 16,1-4 10-1,-1-1 3-15,1-4-20 0,1-3 4 16,0 1 0-16,-2-2 5 16,2 0-5-16,0 0 3 15,0 0-1-15,0 0 10 16,0 0-12-16,0 0 0 16,0 0 8-16,0 0-16 15,0 0 8-15,0 0-13 16,0 0 9-16,0 0-37 0,0 0 31 15,0 0 2-15,0-2-6 16,0-2 7-16,0 1 7 16,0 0 0-16,2-2 1 15,1 1 10-15,-2-2-11 16,4 1 3-16,-2-3-1 16,3 0 15-16,1-2-16 15,1-2 3-15,2-1 3 16,2 0 2-16,2-1-13 15,2 1 4-15,0 2 0 16,4 2 3-16,-1 2-3 16,5 2 2-16,1 2 13 15,1 3-1-15,-3 0-7 16,-1 0-7-16,-5 1 8 16,-3 8-11-16,-2 3 3 0,-6 1 0 15,-2 0-14-15,-4-1 11 16,0 1 1-16,0-1 2 15,-1-1 0-15,-13-2 2 16,-7 1-1-16,-5-3-1 16,-6 0 11-16,-4-4 2 15,0-1-13-15,1-2 0 16,1 0-8-16,2 0 2 16,4 0-35-16,2-8-46 15,0-3-15-15,5-4-158 16,2-5 6-16</inkml:trace>
  <inkml:trace contextRef="#ctx0" brushRef="#br0" timeOffset="46338.01">18576 35 342 0,'0'0'47'0,"0"0"-28"15,0 0 74 1,0 0-22-16,0 0 14 0,0 0-17 15,0 0-49-15,7-29 28 16,-5 29-13-16,-2 0-5 16,0 0 29-16,0 0-51 15,0 0 9-15,0 0-13 16,0 0-3-16,0 0 0 16,0 17-16-16,0 7 16 15,0 5 15-15,0 3-10 16,-3 5-2-16,-2-2-1 15,2 4 9-15,-1-2-7 0,2-2-4 16,-1-3 1 0,2-8-7-16,-3-4 6 0,4-3-11 15,0-6-22-15,0-1-88 16,0-5-7-16,-2-5-106 16,-1 0-105-16</inkml:trace>
  <inkml:trace contextRef="#ctx0" brushRef="#br0" timeOffset="46611.84">18427 212 505 0,'0'0'50'0,"0"0"-50"15,0 0-28-15,0 0 28 16,0 0 26-16,88-32-26 16,-51 29 0-16,3 0 0 15,-1 2 2-15,-8 1-2 16,-6 0 0-16,-6 0-31 16,-6 0-46-16,-6 0-47 15,-2 3-7-15,-2 0 15 16</inkml:trace>
  <inkml:trace contextRef="#ctx0" brushRef="#br0" timeOffset="47300.72">19548 377 392 0,'0'0'258'0,"0"0"-244"16,0 0-4-16,0 0-9 15,0 0 9-15,0 0 14 16,63-3-24-16,-29 3 0 0,2 0 0 16,-3 0 0-16,1 0-7 15,-8 0 2-15,-4 0-17 16,-4 0-12-16,-8 0-89 15,-5 0-8-15,-5 0-9 16,0-5-78-16</inkml:trace>
  <inkml:trace contextRef="#ctx0" brushRef="#br0" timeOffset="47792.42">19603 149 182 0,'0'0'70'15,"0"0"-49"-15,0 0 32 16,97-9 11-16,-68 10-8 15,4 13 13-15,-1 5-55 16,3 4 26-16,-4 7-34 16,-4 3-5-16,-9 1-1 15,-9 0-6-15,-8 0 4 16,-1-1-13-16,0 0 21 16,-15 0-6-16,-7-4 0 0,-3-2 6 15,-4-5 4 1,-1-5-4-16,-2-6 16 0,-6-4 16 15,-5-4-30-15,-3-3 24 16,-5 0-29-16,-2-7 0 16,6-10 16-16,4-5-17 15,7-7 7-15,9-5-9 16,6-7 2-16,3-8-6 16,11-1 4-16,7-1-37 15,0-3-2-15,4 8 21 16,13 9-1-16,5 7-8 15,5 11-17-15,6 9 18 0,8 6-37 16,3 4-42-16,-1 0-20 16,-3 0-84-16</inkml:trace>
  <inkml:trace contextRef="#ctx0" brushRef="#br0" timeOffset="50502.19">18054 633 301 0,'0'0'221'0,"0"0"-164"15,0 0-46-15,0 0 45 16,0 0 21-16,0 0-2 15,9-17-56-15,-9 17-15 16,0 0 11-16,0 0-1 16,0 0-14-16,0 0 2 15,0 0 6-15,0 0-9 16,0 0 1-16,0 0 0 16,0 0-15-16,0 10 8 15,-11 6 7-15,-5 7 29 0,-2 0-26 16,-8 6 14-16,-2 1-14 15,-3 0 0-15,-1-2 2 16,4-5 3-16,6-6-8 16,4-6 0-16,8-4 5 15,2-3-3-15,3-1-2 16,5-3 0-16,-1 0 8 16,1 2-1-16,0-2-7 15,0 0 0-15,0 0 4 16,0 0 0-16,0 0-4 0,0 0 0 15,0 0-2-15,0 0 2 16,0 0 0-16,11 1-2 16,8 3 2-16,5 0 9 15,3 2-9-15,0 1 0 16,-4 0-8-16,-2 2 8 16,-1 2-6-16,-6 1-48 15,0-2-43-15,-4 5-1 16,-4-4-121-16,-3 1-36 15</inkml:trace>
  <inkml:trace contextRef="#ctx0" brushRef="#br0" timeOffset="51942.67">19339 1189 64 0,'-116'-74'0'16</inkml:trace>
  <inkml:trace contextRef="#ctx0" brushRef="#br0" timeOffset="55628.49">20272 752 88 0,'0'0'65'0,"0"0"-27"15,0 0 27-15,0 0-3 16,0 0 24-16,0 0-15 0,0-6-26 16,0 4 1-16,0 2-9 15,0-2-1-15,0 2 13 16,0 0-30-16,0 0 20 15,0 0-23-15,0 0-3 16,0 0 24-16,0 0-25 16,0 0 15-16,0 0 10 15,0 0-28-15,0 0 13 16,0 0-12-16,0 0-10 16,0 0 23-16,0 0-16 15,0 0-7-15,0 0 3 0,0 0 13 16,0 0-16-16,0 0 0 15,0 0-5-15,0 0-1 16,1 0-7-16,2 0 13 16,3 10-6-16,3 4 12 15,4-2 2-15,4 4-8 16,4-2 0-16,3 0-1 16,-1 0 9-16,4-1-8 15,-3 1 0-15,2 0 14 16,-4-5-14-16,-1-1 0 15,-8-1 2-15,-2-5-5 16,-4 1 5-16,-4 0-2 16,-1-2 0-16,-1 0 8 15,-1-1-14-15,0 0 6 16,0 2 0-16,0-2-17 16,0 1 17-16,0 2 0 0,0 0-5 15,0 3 5-15,0 1 0 16,0 0 0-16,-5 1-5 15,-6 2-5-15,-3 1 19 16,-3-2-9-16,-3 1 4 16,-2 0 11-16,-1-2-18 15,0 1 3-15,0-1 0 16,1 1-14-16,1 1 6 16,4-4-34-16,3 0-34 15,6-4-41-15,3 1-46 16,5-3-146-16</inkml:trace>
  <inkml:trace contextRef="#ctx0" brushRef="#br0" timeOffset="59162.67">20725 1542 592 0,'0'0'51'0,"0"0"-30"15,0 0-4-15,0 0 6 16,0 0 48-16,0 0-34 15,0 0-35-15,0-10 2 16,0 10-4-16,6 0 0 16,3 10 2-16,4 1 9 15,-2 5-11-15,1 4 0 16,1 1 2-16,-1 1 1 16,4-2 3-16,0 1-6 15,1-6 2-15,2-1 15 16,0-2-14-16,0-5-3 15,1-4 0-15,-1-3 32 0,3 0-27 16,-2-3 9-16,2-8 19 16,0-4-32-16,1-1 24 15,-5 0-25-15,-2 2 0 16,-5 6 4-16,-2-1 2 16,-2 4-6-16,-3 2 0 15,-2 2-1-15,-1 1-3 16,-1 0-28-16,0 0-40 15,0 0 16-15,0 0-52 16,0 0-49-16,0 0-66 16,-11 0-39-16</inkml:trace>
  <inkml:trace contextRef="#ctx0" brushRef="#br0" timeOffset="60842.55">19283 805 193 0,'0'0'46'0,"0"0"-34"16,0 0-11-16,0 0 75 16,0 0-16-16,0 0-15 15,3-20-9-15,-3 20-29 16,0 0 11-16,0-2-6 16,0 0 2-16,0 2 29 15,0 0-21-15,0 0-5 16,0-1 16-16,0 1-27 15,0 0 18-15,0-2-4 16,0 2-19-16,0 0 38 0,0 0-28 16,0 0 2-16,0 0 2 15,0 0-1-15,0 0-14 16,0 0 0-16,0 0 7 16,0 0-17-16,0 0 10 15,0 7 0-15,0 6-2 16,-6 8 15-16,-2-1-13 15,1 1 0-15,-3 3 9 16,3-2 7-16,0-2-16 16,2-1 2-16,1-2 11 15,0-4-3-15,2-3-10 0,1-3 0 16,1-3 7-16,-2-2-3 16,2 1 1-16,0-3-5 15,-1 0 10 1,1 0 2-16,0 0-5 0,0 0 14 15,-2 0-17-15,1-13 29 16,-2-6-32-16,-2-8-1 16,1-2 0-16,1-3-19 15,1 6 14-15,2 4-5 16,0 6 9-16,0 7 1 16,0 3 8-16,0 6 0 15,0 0 0-15,0 0-7 16,0 0-2-16,0 5-7 15,0 12 7-15,0 7-6 0,2 3 14 16,-1-1-6-16,1-1-1 16,-1-3 6-16,1-5-8 15,-2-4 2-15,1-6 0 16,-1-3 1-16,0-3-1 16,0-1 0-16,0 0 4 15,0 0 13-15,0 0-17 16,0-4 2-16,0-10 11 15,0-5-17-15,0 3 4 16,0 0 0-16,0 6-5 16,0 5 12-16,0 2-13 15,0 3 6-15,0 0-7 0,0 0-4 16,-1 6 1-16,-2 8 10 16,-2 3-2-16,1 2 10 15,2-3-8-15,2-6 0 16,0-3 1-16,0-3-5 15,0-4 4-15,0 0 0 16,-1 0 3-16,1 0 4 16,0 0-14-16,0 0 1 15,0 0-51-15,0-7-50 16,0-1-61-16,0 5-41 16,0-2 28-16,0 2-23 15</inkml:trace>
  <inkml:trace contextRef="#ctx0" brushRef="#br0" timeOffset="62231.94">19274 777 293 0,'0'0'46'0,"0"0"-46"0,0 0 52 16,0 0 29-1,0 0-13-15,0 0-42 0,0-13-26 16,0 20 0 0,0 10 8-16,0 5-6 0,-3 4 59 15,0 1-34-15,-2 0-24 16,4-1 38-16,-3-4-33 16,4-1 0-16,0-2 20 15,0-5-15-15,0-5-9 16,0-2 5-16,0-5-3 15,0 0 2-15,0-2-8 16,0 0 0-16,0 0 0 16,0 0 4-16,0 0-5 15,0 0 1-15,0 0-30 0,0 0-1 16,0 0-46 0,0 0-67-16,0 0 8 0,0 0-10 15,0-4-23-15</inkml:trace>
  <inkml:trace contextRef="#ctx0" brushRef="#br0" timeOffset="63482.12">19256 881 57 0,'0'0'37'16,"0"0"-37"-16,0 0 4 15,0 0-3-15,0 0-1 16,0 0 0-16,0 3 8 0,0-3-4 16,0 0-4-16,0 0 5 15,0 0-3-15,0 0 15 16,0 0-8-16,0 0-5 15,0 0 27-15,0 0 1 16,0 0 14-16,0 2-16 16,0-2-15-16,0 0 3 15,0 0-12-15,0 1-6 16,0-1 5-16,0 0-3 16,0 0-2-16,0 0 12 15,0 0 7-15,0 0 12 16,0 0 17-16,0 0-24 15,0 0 43-15,0 0-48 0,0 0 15 16,0 0-17-16,0 0-11 16,0 0 13-16,0 0-17 15,0 0 4-15,0 2 12 16,3-1-7-16,6-1-2 16,1 2 5-16,6 0-7 15,1-2 5-15,1 0-12 16,0 2 0-16,3-1 0 15,1 1 3-15,5 0-3 16,3 0 0-16,4-2 5 16,2 3-9-16,1-3 4 15,1 0 0-15,0 0-4 0,0 0 7 16,-1 0-3-16,-1 0 0 16,1 0-7-16,-3 0 3 15,2 0-6-15,-3 0 10 16,-3 4-4-16,-2-3 4 15,-3 2-7-15,-2 0 2 16,4 0-6-16,0-2 11 16,1-1 0-16,0 2 2 15,-1-2-14-15,0 0 5 16,0 0 7-16,-5 0-3 16,-1 0 2-16,-5 0-4 15,-2 0 7-15,-5 0-2 16,1 0 0-16,-4 0 7 0,0 0-7 15,2 0 0-15,2 0 5 16,-1 0-7-16,3 0 2 16,0 0 0-16,-2 0-7 15,2 0 10 1,-1 0-3-16,-2 0 0 16,2 0 5-16,-3 0-9 0,-1 0 4 15,3 0 0-15,0 0-5 16,-3 0 7-16,1 0-2 15,-4 0 0-15,-1 0 7 16,3 0-11-16,-3 0 4 16,-1 0 0-16,1 0-4 15,-3 0 6-15,0 0-2 0,0 0 0 16,0 0 9-16,0 0-9 16,0 0 0-16,0 0 0 15,0 0-2-15,0 0 7 16,0 0-5-16,0 0 0 15,0 0 6-15,0 0-9 16,0 0 3-16,0 0 0 16,0 0-13-16,0 0 24 15,0 0-11-15,0 0 0 16,0 0 1-16,1 0-9 16,4 3-24-16,1 2-70 15,7 1 21-15,2-1-87 16</inkml:trace>
  <inkml:trace contextRef="#ctx0" brushRef="#br0" timeOffset="67122.63">18300 6 298 0,'0'0'38'0,"0"0"-25"0,0 0-13 16,0 0 0-1,0 0 90-15,0 0-68 0,0 0 25 16,16 0-47-16,-4 0 4 16,3 0 9-16,1 0-9 15,1 0 35 1,4 0 14-16,4 0-51 0,5 0 16 15,4 0-6-15,5 0-9 16,4 0 18-16,1 0-21 16,0 0 3-16,-3 0 2 15,-3 0-1-15,-3 0-4 16,-2 0 0-16,-2 0-7 16,-6 0 5-16,-1 0 2 15,-6 0 0-15,-8 0-14 16,-4 17 8-16,-4 16 1 0,-2 12 1 15,0 3 4 1,-11 5 24-16,-9-2-24 0,-6 1 13 16,-2-5 8-16,-6-7-12 15,-1-5-9-15,1-6 0 16,3-7 4-16,-1-5 7 16,2-5-11-16,-1-4 1 15,-2-6 13-15,-1-2 1 16,-5 0-11-16,2-11-4 15,-3-12 0-15,-2-9 4 16,-1-9-4-16,4-10 0 16,6-6-15-16,8-12 4 15,8-2 10-15,13 4-18 16,4 17-5-16,0 23 19 0,13 15-31 16,5 12-44-16,4 0 28 15,5 0-76-15,-3 0 16 16,-3 0-22-16</inkml:trace>
  <inkml:trace contextRef="#ctx0" brushRef="#br0" timeOffset="67653.34">17251 207 17 0,'0'0'431'0,"0"0"-401"0,0 0-25 16,0 0-3-16,0 0 2 15,0 0 19-15,35 0-23 16,2 0 8-16,11 0-8 16,5 6 6-16,4 0-4 15,1 2 5-15,2-2-7 16,-4 0 0-16,-6 2 0 16,-7-6 4-16,-13 2-8 15,-11-1-6-15,-7-1-35 16,-8 0 4-16,-4-2-11 0,0 0 15 15,0 0 17-15,-10-2-113 16,-6-9 27-16</inkml:trace>
  <inkml:trace contextRef="#ctx0" brushRef="#br0" timeOffset="68506.25">15846 314 541 0,'0'0'61'16,"0"0"-61"-16,0 0-26 15,0 0 25-15,-18 74 1 16,14-49 42-16,-1 2-38 15,1 6 9-15,-5 0 2 16,2 1-8-16,-1-6 8 16,2-6-15-16,1-10 2 15,2-5 3-15,3-7 2 0,0 0-7 16,0 0 8-16,0 0-7 16,-4 0 23-16,0-13-2 15,-2-10-16-15,-2-13-12 16,4-6-49-16,-1-8-19 15,5-1-37-15,0-5 15 16,0 1 45-16,9-2 51 16,7 4 13-16,1 7 68 15,-1 9-16-15,1 16 11 16,1 8-34-16,-2 6-33 16,5 7 22-16,1 0-31 15,-1 4 4-15,5 17 15 16,-1 9-13-16,-1 8-2 0,-4 10 9 15,-1 5 2 1,-6 2 14-16,-4-4-16 16,-3-2-1-16,-3-3 11 15,-1-5-15-15,-2-3-8 0,0-4 0 16,0-7 6-16,0-5-8 16,0-7 2-16,0-4-31 15,0-3 19-15,-2-5-55 16,-13-3-6-16,-10 0-72 15,-4-5-109-15</inkml:trace>
  <inkml:trace contextRef="#ctx0" brushRef="#br0" timeOffset="68994.6">15832 485 266 0,'0'0'4'0,"0"0"-4"0,0 0 0 16,0 0 4-16,95-57 39 15,-67 47-10-15,3 1-26 16,0 3-7-16,1 4 17 16,-5 2-13-16,-6 0 3 15,0 4 5-15,-6 9-3 16,-1 6 15-16,-1 3 2 16,-2 2 7-16,-2-2 29 15,-1-1-58-15,-2-3 1 16,-1-3 8-16,-2-6-11 15,-3-3 19-15,2-3-2 0,-2-3-19 16,0 0 29-16,0 0-16 16,0 0 42-16,0-15-22 15,0-7-33-15,0-3-19 16,-2 0-28-16,2 5 12 16,0 6 27-16,0 5 8 15,7 4 6-15,2 3 17 16,5 2-18-16,3 0 9 15,4 0-13-15,-1 13 6 16,0 2 12-16,-2 5-18 16,-4-1-1-16,-4 0 0 15,-3-2 5-15,-2-3-13 0,-4-3 8 16,1-1-6 0,-2-3 2-16,0-2-37 0,0-4-10 15,0-1-62-15,1 0-6 16,-1-14 20-16</inkml:trace>
  <inkml:trace contextRef="#ctx0" brushRef="#br0" timeOffset="69303.62">16414 431 286 0,'0'0'0'0,"0"0"9"16,0 0 1-16,0 0 47 15,0 84 10-15,0-68-5 16,3-1-41-16,6-4-8 0,2-3 16 16,1-1-27-16,-3-6 41 15,-2-1-14-15,3 0 1 16,-3-6 4-16,-1-7-31 16,0 1 5-16,-5-2-8 15,-1 3-1-15,0 0-4 16,0 0 3-16,0 3-7 15,0 1 2-15,0-3-24 16,0 4 0-16,-1-2-26 16,-1 2-51-16,2-2-27 15,0-4-101-15</inkml:trace>
  <inkml:trace contextRef="#ctx0" brushRef="#br0" timeOffset="69970.61">16610 369 173 0,'0'0'133'16,"0"0"-113"-16,0 0 13 15,0 0-1-15,-28 81 39 16,28-61-5-16,0 0 8 16,0-5-49-16,11-1-22 15,1-5 22-15,2-3-5 0,2-3-8 16,2-3 27-1,0 0-21-15,3-9 19 0,-3-10-37 16,-2-7-2-16,-5-6-8 16,-8-6-30-16,-3-6-62 15,-3-3 6 1,-15-9-28-16,-5 4 66 0,4 2 29 16,4 13 29-16,4 13 51 15,3 9 11-15,6 11 25 16,1 1-14-16,1 3-60 15,0 0-13-15,0 13-3 16,1 14 0-16,5 8 2 16,4 5 2-16,0 7 6 15,-1-4 21-15,-1-2-27 0,1-3 12 16,-3-5 0-16,2-4-6 16,-2-5-7-16,0-2 0 15,-2-5 4-15,2-4-5 16,-1-4 1-16,-2-6 0 15,4-3-2-15,2 0-62 16,5-13 62-16,5-4-152 16,2 0-32-16,-5 2 88 15,-1 2 88-15,-6 3 8 16,-6 3-11-16,-3 1 13 16,0 2 22-16,0 1 78 15,0 2-5-15,0 1-11 16,0 0-14-16,0 0-15 0,0 0-47 15,0 0-8 1,0 3 0-16,0 5 6 0,6 2 10 16,6-1 8-16,6-1-11 15,10-2-13-15,8-3 0 16,12-3-12-16,7 0-25 16,4 0-99-16,6-12-95 15</inkml:trace>
  <inkml:trace contextRef="#ctx0" brushRef="#br0" timeOffset="70714.5">20181 372 135 0,'0'0'22'16,"80"0"-22"-16,-35 0-23 15,-3 0 23-15,-5 0 1 16,-11-3 3-16,-10 3-4 16,-9 0-89-16</inkml:trace>
  <inkml:trace contextRef="#ctx0" brushRef="#br0" timeOffset="71210.56">20671 183 295 0,'0'0'115'15,"0"0"-105"-15,0 0 4 16,0 0-8-16,-81 50 78 16,58-20-38-16,2-1 18 15,5 2-45-15,5-2-13 16,5-3 28-16,6-1-17 15,0-4-6-15,0-1 5 16,6-4-4-16,8-3-11 16,8-3-1-16,8-5 2 15,10-3-15-15,9-2 13 0,5 0-67 16,0-17-94-16,-9-8-134 16</inkml:trace>
  <inkml:trace contextRef="#ctx0" brushRef="#br0" timeOffset="71567.56">20912 316 447 0,'0'0'52'15,"0"0"-50"-15,0 0-1 16,0 0 0-16,0 0 12 16,-36 76 24-16,36-70-32 15,12-1 6-15,4-3 9 16,-1-2-12-16,3 0-4 0,-6-4-4 15,-3-11-54 1,-2 1-48-16,-5 0-17 0,-2 5 113 16,0 5 6-16,0 1 38 15,0 3 27-15,0 0 10 16,0 0-73-16,0 0 7 16,0 0-4-16,0 10 12 15,0 2 33-15,0-2-36 16,0-3 7-16,4 1 0 15,4-3-9-15,1-1-4 16,-1-4-2-16,5 3-3 16,-3-3-6-16,5 0-17 0,-2-3-50 15,1-9-83 1,-2-5-125-16</inkml:trace>
  <inkml:trace contextRef="#ctx0" brushRef="#br0" timeOffset="71777.42">21187 180 458 0,'0'0'134'16,"0"0"-134"-16,0 0 0 15,0 0 18-15,0 0 14 16,2 89 22-16,3-60-40 16,-1-1-7-16,-1-6 5 15,1 2-12-15,-4-2 0 16,0-6-3-16,0-3-98 15,-2-8-104-15,-14-5 24 0,-6 0-55 16</inkml:trace>
  <inkml:trace contextRef="#ctx0" brushRef="#br0" timeOffset="71928.39">21035 365 231 0,'0'0'264'15,"0"0"-240"-15,0 0-24 16,0 0 13-16,0 0 36 15,102-16-27-15,-61 15-10 16,1 0-24-16,4-1-31 16,-2-2-41-16,-7 1-30 15,-8-2-82-15</inkml:trace>
  <inkml:trace contextRef="#ctx0" brushRef="#br0" timeOffset="72333.57">21448 285 338 0,'0'0'31'15,"0"0"-21"-15,0 0-1 0,0 0 20 16,0 0 16 0,-34 84 18-16,34-65-63 15,8-1 34-15,7-4-19 0,1-3-8 16,1-2 42-16,0-4-35 16,0-3-3-16,-1-2 4 15,-4 0-3-15,-2 0-12 16,-5-11 0-16,-5-2-25 15,0-2 11-15,0-1-30 16,-6 2 18-16,-4 3 19 16,1 2-34-16,3 6 37 0,1-3-15 15,3 5-31-15,2 1-14 16,0 0-57-16,0 0-66 16</inkml:trace>
  <inkml:trace contextRef="#ctx0" brushRef="#br0" timeOffset="79426.58">20079 914 159 0,'0'0'34'0,"0"0"-29"16,0 0 4-16,0 0 63 16,0 0-4-16,0 0 18 15,0 0-65-15,0-14 7 16,0 11-25-16,5 0-3 16,11 1-4-16,6-1-11 15,10 1-18-15,4 2 15 16,4 0-23-16,9 0-7 15,6 0 28-15,5 0 0 16,1 7-6-16,0-1-23 16,-1 0-9-16,-2 2 6 15,-4-2-39-15</inkml:trace>
  <inkml:trace contextRef="#ctx0" brushRef="#br0" timeOffset="79697.5">20888 930 112 0,'0'0'175'0,"0"0"-175"16,0 0-7-16,0 0-12 15,0 0 19-15,0 0 8 16,68-4-6-16,-60 11-4 16,-7 2-1-16,-1 2-9 15,0 5 10-15,0 1-7 16,0 5 9-16,0 2 0 0,-3 6 0 15,1 6 0-15,-2 6-4 16,1 6-6 0,-3 11 6-16,-1 9-5 0,-5 9-8 15,-4 4-9-15,-4 6-27 16,-8 7-13-16</inkml:trace>
  <inkml:trace contextRef="#ctx0" brushRef="#br0" timeOffset="87518.99">26319 5920 195 0,'0'0'110'16,"0"0"-110"-16,0 0 0 16,0 0 0-16,0 0 21 15,0 0 54-15,0 0-60 16,-3 0-2-16,3 0 12 0,0 0 2 15,0 0 21-15,0 0 2 16,0 0-34-16,0 0 20 16,0 0-26-16,0 0 12 15,0 0 10-15,0 0-30 16,0 0 16-16,0 0-8 16,0 0-6-16,0 0 21 15,0 0-19-15,0 0 7 16,12 0-7-16,4-8 6 15,6-1-12-15,2-8 0 16,6 2 0-16,7-9 1 16,5 0-1-16,6 0 0 15,6-3 0-15,-1 4 12 0,1 1-12 16,-2 2 7-16,-7 4 1 16,2 0 9-16,0 1-13 15,2 1 0-15,-3 4-4 16,-3-2 13-16,-7 3-14 15,-7-3 1-15,-6 4 0 16,-6 1-5-16,-5 0 18 16,-5 0-13-16,-2 4 2 15,-4 2 10-15,-1-1-1 16,0 2-8-16,0 0 5 16,0 0-15-16,0 0 7 0,0 0-11 15,0-3 10-15,0 2-49 16,0-2-19-1,-6-1-38-15,-8-1-76 16,-5 0-71-16</inkml:trace>
  <inkml:trace contextRef="#ctx0" brushRef="#br0" timeOffset="88009.72">26621 5552 75 0,'0'0'320'0,"0"0"-279"0,0 0-38 15,0 0 10-15,0 0 13 16,0 0 55-16,-3 2-61 15,6 3 8-15,8-2-8 16,7 2 38-16,1-1-11 16,5 1-33-16,3 1 34 15,1 1-16-15,2 4-23 16,1-2 20-16,1 2-23 0,-2 1 5 16,-4-1-6-1,-6 0 7-15,-7 1-13 16,-5-3 1-16,-4 1 0 0,-4-2-5 15,0 3 7-15,0-2-2 16,0 2 4-16,-6 0 10 16,2 1-2-16,-4-1-12 15,-1 3 3-15,-4 0 8 16,-4 1-8-16,-2 0-3 16,-3-3 0-16,-1 2-1 15,-4-2-12-15,-3-2-41 16,-1-2-61-16,-3-3-26 15,1-5-231-15</inkml:trace>
  <inkml:trace contextRef="#ctx0" brushRef="#br0" timeOffset="88999.25">25380 5883 455 0,'0'0'145'0,"0"0"-132"16,0 0-9-16,0 0 16 16,0 0 37-16,0 0-15 15,-13-33-14-15,3 28-15 16,-2-2-4-16,-5-3 23 16,-4-2-17-16,-4-3 16 15,-3-1-17-15,-4-2 6 16,-1-2 8-16,2-1-26 15,0-1 26-15,2 1-13 16,1 1-15-16,-2-2 15 16,3 1-10-16,-2-1-5 0,2 0 1 15,3 3 8 1,4 2-13-16,3 2 4 0,1 1 0 16,2 3-6-16,2 2 11 15,3 2-5-15,2 1 0 16,3 3 9-16,1-2-16 15,0 5 7-15,2 0 0 16,1 0-13-16,0 0 8 16,0 0-16-16,0 0 1 15,0 0-46-15,0 0 20 16,0 0-25-16,0 0-6 16,0 0-3-16,0 0-46 15,0 2-1-15,0 2-31 16,0 1-6-16</inkml:trace>
  <inkml:trace contextRef="#ctx0" brushRef="#br0" timeOffset="89535.57">25024 5492 254 0,'0'0'133'0,"0"0"-105"15,0 0-1-15,0 0-15 16,0 0 69-16,0 0 2 16,12-14-79-16,-12 14 1 15,0 11 7-15,0 3 16 16,-10 1 22-16,-6 4-30 16,-3-2 7-16,1 5 7 15,-4-2-27-15,3-1 1 16,2-2-8-16,4-5 0 15,7-3-4-15,1-3 5 0,5-6-1 16,0 1 0-16,0 0-5 16,0 1 3-1,11 1 2-15,5 1 0 0,1 1-2 16,-1 0 4-16,-1 5-2 16,0-3 0-16,-5 3 2 15,0 0-6-15,-4 2-3 16,0 0-20-16,-3-1 12 15,1 2-30-15,-1-3-23 16,-2 1-36-16,5-1-89 16,-2-4-30-16</inkml:trace>
  <inkml:trace contextRef="#ctx0" brushRef="#br0" timeOffset="90407.66">25442 6269 494 0,'0'0'110'0,"0"0"-93"0,0 0 1 16,0 0-16-16,0 0 42 15,0 0-3-15,-26 9-38 16,11 4 15-16,-3 3-10 16,-1 4 4-16,-4 3 42 15,0 5-38-15,-3 2 1 16,-3 2 4-16,-3 6-16 15,-5 1 1-15,3 0 13 16,2-7-8-16,10-8-5 16,8-5-1-16,4-5-5 0,4-5 2 15,2 0 7 1,1-4-16-16,-1 1 7 0,3-1-24 16,-1 0 23-1,1 1-24-15,-2-1 0 0,2-1-4 16,1 2-35-16,0 0 5 15,0-4-46-15,0 1-80 16,0-3 18-16,0 0-14 16</inkml:trace>
  <inkml:trace contextRef="#ctx0" brushRef="#br0" timeOffset="90784.49">25212 6396 527 0,'0'0'111'16,"0"0"-110"-16,0 0-1 16,0 0 0-16,0 0 18 15,0 0 29-15,-21 88-42 16,8-61 7-16,1-2-12 15,-1-2 1-15,0-3 17 16,6-4-18-16,1-4 0 0,3-4 5 16,3-2 6-1,0-1-11-15,0 3 0 0,10-2 0 16,5 0 2-16,3-2 8 16,3 0-10-16,-1-2 0 15,2 0 3-15,3-2-11 16,3 0 2-16,1 0-17 15,-1 0-1-15,-7 0-58 16,-2 0-100-16,-4-1-83 16</inkml:trace>
  <inkml:trace contextRef="#ctx0" brushRef="#br0" timeOffset="91628.34">26184 6181 415 0,'0'0'207'15,"0"0"-165"-15,0 0-32 16,0 0-10-16,0 0 58 0,96 27 10 16,-63-3-9-16,4 5-49 15,2 2 13-15,2 1 17 16,3-3-40-16,2 2 24 16,-1-4-13-16,-1-5-11 15,-5-1 10-15,-8-1-8 16,-5-5-2-16,-10-1 0 15,-4-4 8-15,-6-3-13 16,-1-2 5-16,-4-4 0 16,1 1-5-16,-2-2 7 15,1 0-2-15,-1 0 0 16,3 0-9-16,-1 0 8 16,2 0-26-16,2 0-26 15,-2 0 23-15,1-6-76 16,-5-1 26-16,0-3-100 0,0-2-127 15</inkml:trace>
  <inkml:trace contextRef="#ctx0" brushRef="#br0" timeOffset="92074.08">26723 6171 236 0,'0'0'349'15,"0"0"-313"-15,0 0-29 16,0 0 4-16,0 0 47 15,0 0-5-15,52 56-25 16,-46-28 14-16,0 2-42 16,-3-2 6-16,-2 0-3 15,-1-6 8-15,0-3-13 16,0-2 2-16,-8-2 0 16,-6-1-1-16,-4 0 1 15,-4-4 0-15,-8-3 0 16,-3-2 14-16,-1-2-15 15,-2-1 1-15,5-2 0 16,-1 0 4-16,7 0-1 16,1 0-6-16,6 0 3 0,4 0-53 15,3 1-12-15,6 1-71 16,4 1-168-16</inkml:trace>
  <inkml:trace contextRef="#ctx0" brushRef="#br0" timeOffset="93693.45">22822 5828 503 0,'0'0'42'0,"0"0"-14"16,0 0-27-16,0 0 52 16,0 0 47-16,0 0-69 15,0-39 9-15,-7 39-40 16,-10 10 0-16,-5 10 30 16,-6 8-13-16,-5 5 19 15,-1 2-14-15,-2 3-16 16,1 1 12-16,1 3-18 15,3-3 10-15,2-1-17 16,6-6 7-16,8-4-17 16,6-8-39-16,7-8-57 15,2-5-10-15,0-7-141 0,0 0-9 16</inkml:trace>
  <inkml:trace contextRef="#ctx0" brushRef="#br0" timeOffset="94034.02">22475 6041 657 0,'0'0'61'16,"0"0"-43"-16,0 0-18 15,0 0 11-15,0 0 18 0,0 0 35 16,0 75-47-16,-5-43-2 15,-2-2-8-15,-1-3-7 16,0 0 0-16,2-5 11 16,1-7-13-16,2-4 2 15,1-4 0-15,2-6-6 16,0 0 7-16,5 1-1 16,13-1 0-16,4 0 10 15,7 1-12-15,1 0 2 16,1 3-36-16,0 0 7 15,-5-2-39-15,-6 4-24 16,-9 0-128-16,-7-1-70 16</inkml:trace>
  <inkml:trace contextRef="#ctx0" brushRef="#br0" timeOffset="94644.38">21824 6702 390 0,'0'0'178'0,"0"0"-172"16,0 0-12-16,0 0 12 15,0 0 8-15,0 0 19 16,88-34-31-16,-62 18-1 15,-8-4 2-15,-4-5 7 16,-6 0-12-16,-6-1 2 16,-2-1 0-16,0 6 20 15,-5 5 7-15,-7 7 25 0,-4 2-5 16,-3 5-43-16,0 2 19 16,-3 0-23-16,1 1 4 15,3 12 23-15,-3 2-27 16,2 4 14-16,3 2 11 15,-1 6-22-15,5 0 23 16,2 0-23-16,3 2 2 16,5-3 13-16,2 2-14 15,0-5-1-15,0-1-3 16,15-4 13-16,3-4-16 16,4-2 3-16,3-5 0 15,5-3-7-15,2-4-17 0,2 0-23 16,0 0-29-16,-2-7-45 15,-3-7-120-15,-6-9-74 16</inkml:trace>
  <inkml:trace contextRef="#ctx0" brushRef="#br0" timeOffset="94935.8">22204 6439 520 0,'0'0'109'0,"0"0"-83"16,0 0-17-16,0 0-8 0,0 0 83 15,0 0-53 1,-17 104 3-16,12-69-18 16,-1 2-12-16,-1-2 23 0,1-1-26 15,0-5 8-15,1 0-9 16,4-7 7-16,-1-2-11 15,1-5 4-15,1-2-23 16,0-7 12-16,0-4-93 16,7-2-16-16,7 0-81 15,2-13-107-15</inkml:trace>
  <inkml:trace contextRef="#ctx0" brushRef="#br0" timeOffset="95274.64">22379 6592 364 0,'0'0'273'15,"0"0"-228"-15,0 0-15 16,0 0 16-16,0 0 27 16,-70 82-42-16,70-60-2 15,0-2-20-15,2-3 1 16,11-5-8-16,5-7-2 15,3-3 1-15,-3-2 5 16,3-3-3-16,-2-13-3 16,-4-4 0-16,-2-2-12 15,-5-1 9-15,-5 0-10 0,-3 2 13 16,0 4-10-16,0 5 15 16,-2 2-5-16,-4 4 0 15,3 2-38-15,-1 2 0 16,4 0-25-16,0-1-27 15,0 2-78-15,4-2-111 16,7 2 66-16</inkml:trace>
  <inkml:trace contextRef="#ctx0" brushRef="#br0" timeOffset="97564.96">22518 6688 264 0,'0'0'224'0,"0"0"-203"16,0 0-6-16,0 0 33 16,0 0 4-16,0 0-34 15,0 0-12-15,15-12 2 16,-10 10-8-16,0-1 0 16,0-1 8-16,-1 2-2 0,1-5-6 15,-2 2 1 1,0-2 20-16,-2-1-21 0,-1 2 10 15,2-2 9-15,-2 3-18 16,0 0 24-16,0 0-11 16,0 0-10-16,-2 3 24 15,-7-1-25-15,-1 2 1 16,-5 0 1-16,1 1 6 16,1 0-8-16,1 0 4 15,1 0 0-15,1 0 15 16,3 1-22-16,-1 8 6 15,2 1 16-15,1 4-15 16,2 1 12-16,1 2 1 16,2 2-18-16,0-2 25 15,0 4-27-15,0-6 5 0,3-1 0 16,6-3 2 0,0-2-4-16,-2-1-3 0,2-5 0 15,0 1-3-15,2-2 3 16,-1-2-8-16,6 0-20 15,2 0-31-15,2 0-3 16,4-6-27-16,-1-5-32 16,3-1-77-16,-4-5 55 15,2 2-15-15,-2 0 49 16</inkml:trace>
  <inkml:trace contextRef="#ctx0" brushRef="#br0" timeOffset="97811.83">22818 6578 280 0,'0'0'114'16,"0"0"-27"-16,0 0 19 16,0 0-6-16,0 0-20 15,0 0-20-15,-70 17-25 16,56 2 12-16,7 1-28 16,2 0 1-16,3 0 4 15,2 0-16-15,0-1-5 16,2-5-3-16,10-3 4 15,0-3-4-15,6-4 0 16,3-4-17-16,0 0 14 16,6 0-67-16,-2-10-40 0,0-9-24 15,-4-6-194 1</inkml:trace>
  <inkml:trace contextRef="#ctx0" brushRef="#br0" timeOffset="98015.13">22980 6489 501 0,'0'0'110'0,"0"0"-92"15,0 0 48-15,0 0 27 16,0 72-43-16,0-48-25 16,0 0-9-16,-1-2-12 15,-1-3-4-15,-1-2 0 16,-1-2-35-16,-1-1-21 0,-3-6-98 15,-1-5-140-15</inkml:trace>
  <inkml:trace contextRef="#ctx0" brushRef="#br0" timeOffset="98638.72">22918 6604 381 0,'0'0'62'0,"0"0"-47"16,0 0-12-16,85-9 36 16,-54 9 65-16,2 0-72 15,1 2 4-15,1 8 7 0,-7 1-8 16,-6 2 24-16,-8 1-56 16,-11 1 2-16,-3-1 3 15,0-2-5-15,-3-3 7 16,-6-2 3-16,-2-4 5 15,1-3 23-15,2 0-33 16,2 0 6-16,3 0-7 16,0 0-3-16,3-1 4 15,0-8-8-15,0-2-15 16,17-3 4-16,8-3-45 16,2 2-7-16,0 1-3 15,-3 4-3-15,-9 3 18 0,-5 2-29 16,-6 2 60-1,-2 3 12-15,-2 0 8 0,0 0 0 16,0 5 29-16,-7 8 51 16,-2 2-2-16,-2 3-17 15,1 2-4-15,5-3-2 16,4-1-49-16,1-4 23 16,0-2-14-16,8-3-5 15,9-4-2-15,5-3-8 16,4 0 6-16,-2-3-1 15,-2-11-5-15,-4-5-12 16,-6 2-2-16,-6-3-27 16,-3 3 40-16,-3 1-16 15,0 5 17-15,0 2 18 0,-4 2-13 16,-2 2-3-16,-1 0-2 16,4 3-7-16,2 2 5 15,1 0-58-15,0 0-38 16,0-2-22-16,0-4-110 15,9 2-58-15</inkml:trace>
  <inkml:trace contextRef="#ctx0" brushRef="#br0" timeOffset="99557.89">23479 6558 346 0,'0'0'182'16,"0"0"-140"-16,0 0 19 15,0 0 8-15,-60 92-12 16,57-69-10-16,3-2-33 16,0-4-10-16,0-3 1 15,12-6 3-15,1-4-8 16,4-4 4-16,-1 0 2 16,7-14-8-16,-1-7 2 15,-1-7-24-15,0-6 5 16,-1-7-57-16,-1-5-11 15,0-4-103-15,-5 0 36 16,-4 6 71-16,-4 7 83 16,-6 12 52-16,0 6 50 15,0 10-19-15,0 4 39 0,0 4-11 16,0 1-68-16,0 0-25 16,0 8-18-16,0 14 0 15,-6 7 64-15,-6 8-38 16,0 3 11-16,0 3-14 15,-1-1 19-15,3-1-9 16,4-1-13-16,3-6-19 16,3-6 27-16,0-3-26 15,0-7 0-15,2-6-2 16,12-4 5-16,6-6-5 16,7-2 0-16,6 0 3 15,1-15-15-15,1-5-16 16,-4-1-5-16,-4-2-23 0,-7 1 4 15,-3 2 32-15,-4-2-23 16,-5 1 20-16,-2 4 13 16,-5 3 12-16,-1 4-2 15,0 4 10-15,0 3-9 16,0 1 28-16,0 2-5 16,0 0-14-16,-3 0-1 15,-7 3-2-15,-2 10-7 16,0 5 18-16,3 0-18 15,2 2 28-15,5-1-28 16,2-2 3-16,0-3 14 16,0-2-14-16,9-5 1 15,3-3-4-15,6-4 5 16,3 0-10-16,4-3 1 0,2-13-24 16,-5-7 0-16,-3-2-48 15,-8 0 15-15,-3 5-21 16,-5 4 54-16,-3 5 28 15,0 8 7-15,0 2 31 16,0 1 23-16,0 0-56 16,0 0-1-16,0 6-3 15,0 9 11-15,4 0 6 16,4 3-16-16,4 2 4 16,-3 2 30-16,0-1-32 0,-1 1 14 15,-5-1-18-15,-3 1 13 16,0-2-10-16,-4 0-3 15,-14 0 0-15,-4-4-8 16,-2 0 5-16,-5-6-44 16,1-7-27-16,-2-3-176 15,3 0-126-15</inkml:trace>
  <inkml:trace contextRef="#ctx0" brushRef="#br0" timeOffset="101260.32">22439 6671 4 0,'0'0'71'16,"0"0"-33"-16,0 0-2 15,0 0 32-15,0 0-4 16,0 0-15-16,0 0 5 16,0 0-35-16,0 0 25 0,0 0-12 15,0 0-4-15,0 0 0 16,0 0-1-16,0 0-7 16,0 2 28-16,0-2-25 15,0 0 8-15,0 0-9 16,0 0-14-16,2 3 8 15,1-2-13-15,0 1-3 16,2 1 40-16,1-3-37 16,2 0 14-16,4 0 8 15,1 0-19-15,1 0 6 16,-1-3-12-16,1-5 0 16,0 0 0-16,-3-2 0 0,-1-3 0 15,1-3 0 1,-4 1 4-16,-2-4-4 0,-4 2 0 15,-1-3 3-15,0 1-4 16,0 5 11-16,-1 0-10 16,-5 8 19-16,-2 1-13 15,-2 3 18-15,-1 2-24 16,-2 0 1-16,-5 0 8 16,0 12 9-16,0 0-6 15,2 7 4-15,-1 1-6 16,3 3 28-16,3 2-21 15,3 0-6-15,5 0 12 16,3-2-14-16,0-4-9 16,0 0 4-16,8-4-1 15,6-3 1-15,2 0-4 16,3-6 0-16,5-3 3 16,1-2-3-16,4-1-9 0,1 0-21 15,-1 0-53-15,0-1 10 16,-4-5-56-16,-5 1-30 15,-4-1-129-15</inkml:trace>
  <inkml:trace contextRef="#ctx0" brushRef="#br0" timeOffset="109036.14">26987 7278 245 0,'0'0'11'0,"0"0"9"16,0 0 13-16,0 0 14 15,0 0-45-15,0 0 41 16,83-80 10-16,-69 72-29 0,-1-1-1 16,1 2 11-16,0-1-13 15,-2-1 29-15,5 1-31 16,-2-1-17-16,2 1 28 16,0 2-29-16,-1 0 4 15,3-2 4-15,0 2 5 16,1-1-14-16,5 1 0 15,3 2 11-15,3-1-16 16,2 0 10-16,1 0-5 16,-1 2 0-16,-2 0 13 15,-2 0-19-15,-1-1 6 16,2 2 0-16,-1 0 3 16,3-1-3-16,-2 3 0 15,1-1-3-15,-1 1 10 0,0 0-7 16,-1 0 0-16,-1 0 0 15,0 0-5-15,-1 0 5 16,0 0 0-16,-1 0-4 16,1 0 10-16,-1 0-6 15,0 0 0-15,0 0 2 16,4 0 5-16,1 0-6 16,1 0-1-16,1 4 0 15,0 3 4-15,0 0-5 16,0 1 1-16,-5-1-3 15,-1 2 3-15,-4 0 1 16,-2 2 1-16,-1 0-4 16,-1 2 7-16,1 0-15 15,1 1 7-15,-1 2 3 0,2-2 1 16,0 2 2-16,-1 0-3 16,0 1 0-16,-2 1 3 15,0 1-4-15,-2 1 1 16,-2 0 0-16,0 0-7 15,-1-2 8-15,2 3-1 16,-4-2 0-16,1 3 3 16,-5 0-9-16,-1-2 6 15,-1 3 0-15,-5-2-7 16,-1 2 7-16,0-1 0 16,0 1-1-16,-1 0 10 0,-9 2-11 15,-2 0 2-15,-5 3 0 16,1-1 11-16,-6 4-6 15,-2-5 3-15,-3 5-5 16,0-2 10-16,-3-1-13 16,-1 0 0-16,0-2 1 15,-5-1 1-15,1-3-2 16,-2-5 0-16,-2-1 4 16,-1-1 6-16,0-2-14 15,2-4 4-15,1-1 0 16,5-4-2-16,-1 3 5 15,0-3-3-15,2-2 2 16,-5-1 11-16,-3-1-14 16,-4 0 1-16,-5 0 0 15,-3 0-3-15,-1-3 3 16,1-4 0-16,1 2-1 0,1-1 8 16,4 1-7-16,0 0 0 15,3-1 1 1,2 0-4-16,0-1 4 0,-1 0-1 15,1-4 0-15,-2-2 0 16,0 0 0-16,2-4 0 16,-1-3-4-16,3-3-7 15,-1-2 20-15,3-1-9 16,2-1 0-16,3-1 4 16,7-1-7-16,2 0 3 15,4 0 0-15,6 1 3 0,4 2 0 16,4 1-3-16,1 1 5 15,3 1 5-15,0 0-10 16,0 2 0-16,6 2 0 16,4-1 8-16,-2 4-7 15,-1 3-1-15,1-1 23 16,-4 3-17-16,1 2 1 16,-2-1-7-16,1 1 13 15,-2 1-9-15,-1-1 2 16,1 1-5-16,-1 3-1 15,2-2-32-15,-2 0-6 16,1-1-61-16,-2-3-133 16,0-1-22-16</inkml:trace>
  <inkml:trace contextRef="#ctx0" brushRef="#br0" timeOffset="134792.2">21448 10764 134 0,'0'0'5'16,"0"0"7"-16,0 0-12 16,0 0 0-16,0 0 46 15,0 0-1-15,0 0-24 16,0 0 5-16,0 0-8 16,5 0 15-16,-5 0 2 15,0 0-20-15,0 0 23 16,0 0-36-16,0 0 11 15,0 0 2-15,1 0-13 16,-1 0 10-16,0 0-12 0,0 0 4 16,0 0 16-16,0 0-18 15,2 0 1-15,1-2 1 16,3 1 0-16,3 0-2 16,3-1-2-16,1 1 0 15,2-2 0-15,5 0 1 16,0 1-1-16,4 0 4 15,1 2 5-15,2 0-13 16,-2 0 4-16,1 0-3 16,-2 0-3-16,0 0-13 15,1 0 1-15,-1 0 5 16,3 0-15-16,1 0 27 16,4 0-6-16,4 0 3 15,8 0-4-15,3 0-2 16,5 0 2-16,-2 0-1 0,-2 0-32 15,0 0 9-15,-5 2-64 16,0 5-21-16</inkml:trace>
  <inkml:trace contextRef="#ctx0" brushRef="#br0" timeOffset="137716.22">26605 9910 287 0,'0'0'40'0,"0"0"-11"16,0 0-11-16,0 0-10 15,0 0 19-15,101-66 30 16,-74 58-43-16,3 2 13 15,3 0-27-15,3 0 1 16,3 3-3-16,5-4 9 16,6 3-7-16,5-1 0 15,3-1 6-15,4-1-17 16,4 1 11-16,1-5-1 0,5-3 1 16,-1-1 44-1,5-4-44-15,2 7-25 16,2-1 24-16,2 2-4 15,-1 2 4-15,0 1 1 0,-4 0-10 16,2-1 17-16,2 1-8 16,0-1 1-16,2-1 0 15,-3 1 6-15,-3-1-6 16,0 2 0-16,-2-1-2 16,1 2 9-16,-2 0-9 15,-1 1 4-15,-6 3-2 16,1 2 0-16,-4 1 0 0,-1 0 0 15,-2 0-2 1,-2 0 3-16,-4 0-1 0,-2 0 0 16,-7 0 6-16,2 4-15 15,-5 4 9-15,3 0 0 16,-2 1 0-16,-2 0 13 16,-3 1-13-16,-3 0 0 15,-3 0 3-15,-3 1 0 16,1-1-3-16,-2 0 0 15,-1 0 1-15,0-1 10 16,-3 3-11-16,-1 0 6 16,-3-2-4-16,0 3 3 15,-3 1-5-15,0-2 0 0,-2 0-1 16,-2 3 9 0,-2-3-12-16,-3 2 4 0,-3 2 0 15,0-1-2 1,-5 4 4-16,1 1-2 0,-2-1 10 15,0 3 3-15,0 3-12 16,-3-1 6-16,-5-2-3 16,1 2 7-16,-7-2-11 15,2-1 0-15,-4 3 6 16,-5 1 10-16,-4-1-16 16,-5 5 0-16,-6-2 0 15,-1 0 6-15,-2 0-6 16,0-4 0-16,2-1-1 15,-3-2 10-15,-1-1-11 0,-2-1 2 16,-6 0 0 0,-2 0-3-16,-1 1 6 0,-2 1-3 15,1 0 1-15,-4 3 2 16,-4 0-3-16,-6 1 0 16,-4-3 0-16,0 0-8 15,-1-2 8-15,1-2 0 16,-2-8-2-16,4-2-16 15,2-7 17-15,4 0-1 16,2 0 2-16,0-11-4 16,-4-4 6-16,-6-5-2 15,0-1 0-15,-5-2 1 16,4-4-1-16,3 3 0 16,-1-1 3-16,5 0-16 15,1 4 13-15,4-2 0 0,3 3-3 16,6 2 6-1,2 0-6-15,2 0 3 0,0 3-1 16,0-2-11-16,0 1 2 16,-2 1-1-16,1-2 7 15,-2 0-21-15,2-2 19 16,3-3-1-16,1 0 7 16,5 2 0-16,1 0 0 15,2 0 0-15,2 1 0 16,0-1 10-16,4 1-10 15,5 2 0-15,-2 0 3 16,0 1 3-16,2 0-6 0,-1 0 0 16,1 1-7-1,4-2 12-15,0 2-5 0,5-1 0 16,4 2 5-16,6 0 20 16,1 0-18-16,4-2 4 15,1 1 2-15,0-1-3 16,0-1-20-16,6 0 10 15,4-1-29-15,5 1 28 16,0 0-25-16,4-1 14 16,0 2-1-16,1 0-35 15,1 4 20-15,-3 4 4 16,-2-1-7-16,0 4-7 16,-3 2-84-16,-4 1-15 0</inkml:trace>
  <inkml:trace contextRef="#ctx0" brushRef="#br0" timeOffset="144457.16">25810 6842 39 0,'0'0'31'15,"0"0"-9"-15,0 0 17 16,0 0-14-16,0 0 33 16,0 0-21-16,0 0-12 15,27-21 5-15,-26 20-10 16,-1 1 22-16,0-2-15 16,0 2-27-16,0 0 37 15,0 0-27-15,0 0-5 0,0 0 2 16,0 0-7-16,0 0 0 15,0 0-1-15,0 0-4 16,0 0 0-16,0 0-1 16,0 0 6-16,0 3-10 15,0 8 18-15,0-1-10 16,0 4 2-16,-4 3 0 16,-1 2 0-16,1 1 0 15,-5 2 0-15,3 0 0 16,2 0 12-16,-3-3-12 15,3 1 0-15,-5 0 5 16,5 0 11-16,-2 1-16 16,-2 0 0-16,-1 2 2 0,-1-1 9 15,1 2-11-15,0 0 2 16,-1 2 3-16,2 1 11 16,0 0-15-16,1 3-1 15,-3-4 0-15,2 3 8 16,-2 0-8-16,-1 2 0 15,4-3 1-15,-1 1-2 16,1-2 1-16,0 0 0 16,2 1-3-16,1-5 10 15,-1 0-7-15,2-1 0 16,-2-1 1-16,-2 3-5 0,1 0 4 16,0-2-6-1,0 3 0-15,3-5 1 0,0-2 4 16,-3 3 1-16,3 0 0 15,0-1-3-15,-1-2 5 16,1-2-2-16,0-3 0 16,-2 2 2-16,1 0-2 15,-3 1 0-15,2 0 1 16,1 0 1-16,-1 1-2 16,0 4 0-16,1-1-12 15,0 0-2-15,-1 1 7 16,2-4 7-16,0-1 0 15,-1 1-5-15,2-5 7 16,1 1-2-16,1-1 0 0,-2-3-6 16,2-4-1-1,0 3-13-15,0-4 4 0,0 1 9 16,-1 0-10-16,-1-1 17 16,1 4-12-16,-1-3 17 15,1 1-9-15,-2 0 4 16,1 1-12-16,2-2 6 15,0 0-8-15,0 2 8 16,0 0 0-16,-3 3-11 16,0-1 11-16,0 1-12 15,-1 0 2-15,1 4-4 16,-2-1-17-16,1 1-22 16,-3-2 5-16</inkml:trace>
  <inkml:trace contextRef="#ctx0" brushRef="#br0" timeOffset="145237.32">25900 7210 87 0,'0'0'52'16,"0"0"-42"-16,0 0 36 16,0 0-11-16,0 0-28 15,0 0 6-15,0-3-1 16,0 3 3-16,-7 3 26 0,1 3-27 15,0 2 14 1,-1 3-1-16,0-1-14 0,-1 1 35 16,1 1-21-16,-2 2-17 15,3 3 16-15,-2-3-19 16,1 4 28-16,0-4-25 16,2 2-5-16,-3-2 15 15,5 1-16-15,-1-2 5 16,1-1-9-16,0 0 13 15,-1-2-14-15,1 2 1 16,0-4 0-16,1 1 1 16,1-4-1-16,1 2 0 15,-2-2 0-15,2-1 1 16,0 1-7-16,0 0-21 16,0 1-46-16,0-2 16 0,0 3-45 15,0 1 16 1,0-1-16-16</inkml:trace>
  <inkml:trace contextRef="#ctx0" brushRef="#br0" timeOffset="-207749.58">25868 14739 39 0,'0'0'92'16,"0"0"-55"-16,0 0-27 0,0 0 0 15,0 0 58-15,0 0-22 16,0 0 17-16,0 0-26 16,0 0-13-16,0 0-3 15,0 0-19-15,0 0 1 16,0 0 20-16,49 2-17 16,-49 0 5-16,2 1 9 15,-1 0-12-15,1-1 23 16,1 1-10-16,0 3-5 15,0 0-2-15,1-2-2 16,-1 2-12-16,1-2 0 0,-2 3 0 16,1 0 7-1,-1-1-5-15,-1 2 2 0,1-1 20 16,-1 0-18-16,-1 0 3 16,0 0-4-1,0 1-4-15,0 1 13 0,0 0-14 16,0 1 3-16,-4-2 25 15,-3 0-23-15,2 1 3 16,0-2 2-16,1 0-5 16,-1 0 7-16,1-2-12 15,1 1 0-15,0-2-1 16,0-1 16-16,-1-1-15 0,-2-2 0 16,1 1 2-1,0-1-2-15,1 0 0 16,-2 0 0-16,0 0-2 0,2 0 2 15,-2-6-2-15,1 1 0 16,-2-2-10 0,-5-1 9-16,3 0 1 0,-3-1 2 15,0-1-5-15,1 1 22 16,-2 2-17-16,4 1 13 16,2 3-7-16,2 0 5 15,2 0-11-15,3 2 0 16,0-1-4-16,0 0-6 15,0-4 9-15,0-4-13 16,8 1-15-16,-1-4 22 16,2 1-17-16,0 2 0 0,-3 0 22 15,-2 6-59-15,-2 1 1 16,0 0-49-16,-1 1-20 16,1 0-25-16</inkml:trace>
  <inkml:trace contextRef="#ctx0" brushRef="#br0" timeOffset="-192788.31">17145 4087 24 0,'0'0'614'15,"0"0"-613"-15,0 0 6 0,0 0 0 16,0 0 55-16,0 0 24 15,0 0-52-15,0 0-31 16,-7-28 12-16,7 28-6 16,0 0 9-16,0 0-2 15,-6 8-16-15,0 13 40 16,-5 11 13-16,-5 5-27 16,1 5 3-16,-1 1-21 15,4 1 9-15,0 0-17 16,6-3 3-16,2-3 0 15,2-4-2-15,-1-6-1 16,0-4 0-16,0-5-12 16,1-5-11-16,1-3-33 15,1-5-29-15,0-1-19 0,0-5-35 16,0 0-48-16,0-21-7 16</inkml:trace>
  <inkml:trace contextRef="#ctx0" brushRef="#br0" timeOffset="-192519.21">17167 4035 305 0,'0'0'239'0,"0"0"-211"15,0 0-28-15,0 0-17 16,0 0 7-16,0 0 10 16,91-39-6-16,-63 38-14 15,-1 1-79-15,-8 0 6 16,-7 0 10-16,-9 5-68 16</inkml:trace>
  <inkml:trace contextRef="#ctx0" brushRef="#br0" timeOffset="-192363.31">17108 4292 229 0,'0'0'29'0,"0"0"-29"0,0 0 0 15,82-10 5-15,-47 2-5 16,0 1-16-16,1 2-75 15,-6 1-33-15</inkml:trace>
  <inkml:trace contextRef="#ctx0" brushRef="#br0" timeOffset="-191715.21">16722 4642 351 0,'0'0'122'16,"0"0"-120"-16,0 0 12 15,0 0-10-15,0 0 12 16,0 0 3-16,45-7-16 0,-2-1-3 16,5-3 4-16,5-1 6 15,4 1-10-15,1-2 0 16,0 0 4-16,-3 1 17 16,-4 0-11-16,-3 3-1 15,-8 1-8-15,-9 3-1 16,-8 1-27-16,-11-1-57 15,-5 0-14-15,-6-2 12 16,-1-4-42-16,0-3 18 16</inkml:trace>
  <inkml:trace contextRef="#ctx0" brushRef="#br0" timeOffset="-191320.43">16750 4109 324 0,'0'0'138'0,"0"0"-138"16,0 0-14-16,0 0-33 0,88-24 47 15,-32 21 31-15,9-1-8 16,3-3-17-16,1 1-6 16,-2-2 8-16,0-1 4 15,-7-1 16-15,-9 3-5 16,-10 1-15-16,-16 1-8 16,-11 3 0-16,-9 1-44 15,-5 1-2-15,0 0 18 16,-2 0 16-16,-10 0 11 15,0 0-58-15,3 1-25 16,3 4-45-16,6-3 16 0</inkml:trace>
  <inkml:trace contextRef="#ctx0" brushRef="#br0" timeOffset="-190953.72">17524 3924 369 0,'0'0'130'0,"0"0"-105"15,0 0-20-15,0 0 6 16,0 0 53-16,0 0-46 0,-33 84-4 15,54-57 3-15,1 0-14 16,1-2 14-16,-4-2-15 16,-5-1 5-16,-5-3-3 15,-8-2-2-15,-1-3-2 16,0-1 6-16,-18-1-6 16,-4-3 16-16,-2-4-16 15,-3-2 6-15,2-1-13 16,1-2-3-16,6 0 3 15,0-2-43-15,5-9-24 0,1-3-29 16,4-2-41 0,5-4-17-16,3-2 61 0</inkml:trace>
  <inkml:trace contextRef="#ctx0" brushRef="#br0" timeOffset="-190721.54">17796 3917 363 0,'0'0'104'16,"0"0"-77"-16,0 0-26 15,0 0 103-15,0 0-11 16,0 0-69-16,6 93 14 16,-6-66-35-16,1 1 3 15,-1-1-9-15,0 1 3 0,0 1-12 16,-4-5-32-16,-11-2-73 15,-6-10-87-15,0-9-100 16</inkml:trace>
  <inkml:trace contextRef="#ctx0" brushRef="#br0" timeOffset="-190570.63">17770 4032 264 0,'0'0'53'15,"0"0"-47"-15,99-40-4 16,-62 32-2-16,-1 2 0 0,-3 4-1 16,-10 2-91-16,-7 0-110 15</inkml:trace>
  <inkml:trace contextRef="#ctx0" brushRef="#br0" timeOffset="-165923.11">25735 14808 100 0,'0'0'112'16,"0"0"-100"-1,0 0-11-15,0 0 17 0,0 0 33 16,0 0-3-16,0 0 0 16,0 0-21-16,0-4 16 15,0 2-4-15,0 0-2 16,0-1 13-16,0 1-21 16,0 0-5-16,0 0-5 15,2 1-14-15,-1-1 4 16,1 1-9-16,-1 0 8 15,1-2 0-15,1 0-4 16,1 3-3-16,1-2-1 0,2 0 6 16,-1-1-8-16,0 1 2 15,2-1 0-15,0 1 5 16,1 2-4-16,1-2 0 16,1 2-1-16,-2 0 7 15,2 0-10-15,-1 0 3 16,1 0 0-16,-1 0-7 15,-1 0 7-15,0 0 0 16,0 0-2-16,-1 2 6 16,0 0-5-16,-2 1 1 15,-1 2 0-15,1-1-3 16,-2 2 3-16,2 1 0 16,-1 0-2-16,-2 0 6 15,-2 2-4-15,1 0 0 16,-1 2 0-16,-1 0 8 15,0 0-7-15,0 1 7 0,0 0-8 16,0 0 11-16,0-1-11 16,0 0 0-16,-3-1 0 15,-3 2 18-15,-3-3-15 16,2 0 5-16,-1-4-1 16,1-4 4-16,0 3-11 15,2-3 0-15,-1 1 1 16,0-2 6-16,-2 2-4 15,0-2-2-15,0 0-1 0,-2 0 7 16,-2 0-7 0,3-2 0-16,1-2 0 0,1-5-2 15,0 0 6-15,2-2-4 16,2 0 0-16,1-1-8 16,2 0 7-16,0-1-8 15,0 2 3-15,5-2-5 16,3 3 9-16,0-1 2 15,0 2-4-15,-1 1-5 16,2 1 8-16,3 0-8 16,-1 3-7-16,0 0 10 15,-3 0-12-15,1 4 18 16,-3 0-4-16,0 0 5 0,-2 0-6 16,-2 0 3-16,-1 0-3 15,1 7 0-15,-2 0 5 16,0-4 0-16,0 4-2 15,0-4-10-15,0 0 7 16,0 0-2-16,0 0-15 16,0-2-4-16,0-1-33 15,-3 0-19-15,0 0-24 16,-3 0-88-16</inkml:trace>
  <inkml:trace contextRef="#ctx0" brushRef="#br0" timeOffset="-164906.45">25825 14872 25 0,'0'0'213'0,"0"0"-166"0,0 0-47 16,0 0 0-1,0 0 14-15,0 0 2 0,0-2-5 16,0 1-5-16,0 1-6 16,0 0 5-16,0 0 4 15,0 0 4-15,0 0-12 16,0 8 1-16,0 9 31 15,-2 5-27-15,-5 3 0 16,1 3 1-16,-3-2-5 16,1 4 1-16,0-4-3 15,-1 7 0-15,-2 1-6 16,1 2-26-16,1 0 25 16,1-5-90-16,2 0-157 0</inkml:trace>
  <inkml:trace contextRef="#ctx0" brushRef="#br0" timeOffset="-160533.59">25652 14933 107 0,'0'0'49'0,"0"0"-24"16,0 0-2-16,0 0 25 15,0 0 9-15,0 0-8 0,0 0-26 16,25-10-12-16,-22 10 33 16,0 0-33-16,2 0-2 15,-1-1 2-15,3 0 2 16,-1 1 18-16,0 0-26 15,1 0 7-15,-1 0 2 16,2 0-11-16,1 2 13 16,0 8-3-16,0-2-8 15,-4 1 25-15,-2 0-24 16,-3 1-5-16,0 0 6 16,0 2-6-16,-8-2 18 15,-5 0-4-15,-1-1-14 16,0-1 17-16,3-2-14 15,2 0-3-15,3-2 2 16,3-1-1-16,2-1-2 0,1 3 0 16,0 2 5-16,0 1-20 15,0 2 7-15,7 1 8 16,5 0 2-16,-3 0 7 16,0 2-9-16,0-1 0 15,-6-1 0-15,-2 0-11 16,-1 0 13-16,0-5-2 15,-3 1 0-15,-7 0 0 16,1-4 0-16,-2 1 0 16,4-2-4-16,-2 0 4 15,5 1 0-15,1 0 0 16,3-1-3-16,0 2-59 16,0 3 55-16,0 0-21 0,6 2-12 15,0 0 33-15,1 1 2 16,-3-2 5-16,-2 3-2 15,-2-2-8-15,0-1 8 16,0 3-6-16,0-2 8 16,-8-2-6-16,-2 0 13 15,1 0-5-15,0-2 8 16,2 0 16-16,2 0-11 16,4 0-15-16,1 1-22 15,0 2 18-15,0-2-15 16,0 2 12-16,4 3 5 15,8 0-5-15,-3 2 3 0,-1-1-11 16,-5 2-13 0,-2-1 12-16,-1 0 6 0,0-2 10 15,0-2 0-15,-7-2-15 16,-1 0 15-16,-1 0 12 16,0-2 18-16,5 2-9 15,1-1-14-15,1 1-5 16,2 0 4-16,0 1-6 15,0 1-11-15,6 1 5 16,3 2-4-16,-3 2 7 16,0-2 3-16,-3 3 0 15,-3-3-1-15,0 1 1 16,0-2 0-16,0 1-3 0,-3-2 3 16,-3 0 46-16,3 0-43 15,0 0 4-15,3 0-7 16,0 1 1-16,0 1 3 15,0 2-4-15,0 0 2 16,3 0 8-16,2 0-9 16,-5-1 35-16,1-2-35 15,-1-1 4-15,0 0-8 16,0-1 3-16,0 2 0 16,0 2 3-16,0 0 2 15,0 1 8-15,0 4-4 16,0 0-2-16,0 1 11 15,0 0 39-15,0-2-55 16,0-4 0-16,-1-2-2 16,-2-4-16-16,-3-1 5 0,-2-3-18 15,2 1 8-15,0-4-54 16,-1 0-11-16,0 0-28 16,4-5-89-16</inkml:trace>
  <inkml:trace contextRef="#ctx0" brushRef="#br0" timeOffset="-159164.75">26037 14979 191 0,'0'0'66'16,"0"0"9"-1,0 0-49-15,0 0 29 0,0 0 28 16,0 0-35-16,0-20-25 16,0 20-18-16,0 0 2 15,0 0 23-15,-2 6-16 16,0 1 0-16,1-3-3 16,1 3-8-16,0 0 3 15,0 0-6-15,-3 4 2 16,0 1-2-16,-1 0 5 0,-4 4-5 15,-2-3 3 1,-2-1 5-16,3 2 21 0,1-1-26 16,0 3 17-16,2-3 2 15,3 1-11-15,0 0-11 16,3-1 0-16,0 1 1 16,0 2-1-16,0 0 0 15,3 1 0-15,0-2-6 16,-3 0 5-16,0 2 1 15,0-1 0-15,0 0-1 16,-5-3-3-16,-2 0 8 16,0 0-1-16,2-2 5 15,2 4-3-15,3-3-5 16,0 3 0-16,0-2 3 0,1 2 2 16,6-3-5-16,-2 2 0 15,-2-2-8-15,-3-1 1 16,0-1 6-16,0 0-5 15,-1-2 6-15,-6 1 1 16,-1-1 3-16,3 0-4 16,2 1 0-16,3 2 3 15,0 1-9-15,0 1 3 16,5-1-37-16,8 2 29 16,-1-1-26-16,-1-1 5 15,-6 0 20-15,-2-2-50 16,-3-2 30-16,0 1 7 15,0-2 25-15,-3-2 21 0,-5 1 20 16,-1-2 5 0,3 3 14-16,1-3-37 0,2 3-7 15,3 2-16-15,0 0 4 16,0 2-11-16,0 2 7 16,6-2-13-16,0 2 7 15,-1-2-12-15,-2 0 12 16,-3 0-10-16,0 0 13 15,0-3-3-15,0 2 12 16,0 0-6-16,0 0 1 16,0 0 4-16,0 3-10 15,0 1 2-15,0-4 3 16,1 3 2-16,2-2 1 16,-1 1-3-16,-2-1 0 15,0-3 1-15,0 2-4 0,0-1 3 16,-2-1 0-16,-5 1 5 15,2-1-3-15,1 1 5 16,1-1-7-16,1-2-1 16,2 2 0-16,0-1-12 15,0-4-50-15,0 1-54 16,2-4-44-16,4 0-77 16</inkml:trace>
  <inkml:trace contextRef="#ctx0" brushRef="#br0" timeOffset="-137145.06">17145 8341 255 0,'0'0'7'0,"0"0"4"0,0 0-10 15,0 0 11-15,0 0 45 16,0 0-5-16,3-78 1 15,8 68-15-15,2 0-21 16,1-2 28-16,2 0-24 16,1 1 4-16,3-1-4 15,2 2-18-15,4-2 22 16,3 1-20-16,4 1-2 16,2 1-1-16,5 1 12 15,5 3-9-15,6 0-5 16,4 3 0-16,1 0 2 15,6 2-2-15,2 0 0 0,6 0-3 16,3 0 3-16,3 4 0 16,2 2-2-16,-4 2-11 15,5 1 12-15,-5-1-13 16,-7 0 7-16,-6 4 2 16,-6-1-14-16,-3 2 5 15,0 1 3-15,-1 0 11 16,-2 2 0-16,-4-1 0 15,0 2 0-15,-6-1-3 16,1 2 4-16,-6 1-1 16,-3 0 0-16,-2 3 2 15,-4 2-1-15,-1 3-1 16,-2 4 0-16,2 2-4 16,-4 2 5-16,2 4-1 15,-3 0 6-15,1 1-2 0,1-1-3 16,-4-1-1-16,-1-1 0 15,-2-1-1-15,-5 0 3 16,-3-3-2-16,-4 3 2 16,-2 0 1-16,0 0 8 15,0 1-8-15,-12-1-2 16,-4 0 20-16,0 0-14 16,-4 1-7-16,-3 4 5 15,-5 5-4-15,-6 4 8 16,-1-2-9-16,-2-1 0 15,-3-4-2-15,-3-1 21 16,-2 4-14-16,-3-4-1 0,2-2-1 16,-2-2 3-16,2-1-5 15,-2-4-1-15,5-2 7 16,1-6 11-16,5-3-18 16,2-7 11-16,2-3-9 15,-1-5 16-15,-3-2-18 16,-2-4 3-16,-4-1 29 15,-5 0-19-15,-1 0-11 16,0-8-2-16,-3-4 6 16,0-4-2-16,2 0-1 15,3-2-3-15,2 0 4 16,2-2 5-16,-1 0-9 16,-2-1 0-16,3 0 7 0,-3-1-9 15,1 0 2 1,-1 1 0-16,2-2 12 15,4-1-5-15,0-1-7 0,7-1 0 16,2-5 4-16,2-4-6 16,4 0 2-16,5-4 0 15,4 0 5-15,3-2 3 16,1 3-8-16,3 4 0 16,3 2 3-16,-2 4-5 15,4 0 2-15,-2-2 0 16,2 0-1-16,-1-1 11 15,2 0-12-15,-2-3 2 0,2 1 0 16,0-3-8-16,-1 2 9 16,3 1-1-16,-1-1 0 15,2-3-2-15,0 1 2 16,0-6-5-16,0-3 5 16,13-3 3-16,1-3-3 15,2 3 0-15,2 5-2 16,3 2 11-16,1 4-13 15,2 3 4-15,-1 1 0 16,4 1-19-16,1 5 19 16,-1-2 0-16,0 2-1 15,-2 5 15-15,-4-2-29 16,-2 7 15-16,-1 3 0 16,-6-1-11-16,-1 4 12 15,0 0-1-15,-2 0 0 0,-1-2-8 16,1 6 0-16,-3-3-19 15,0 6-10-15,-2-1 30 16,4-5-31-16,0 3 2 16,2 0 29-16,-3 2-52 15,3 2-14-15,-2-1-14 16,-1 3-28-16,3 1 70 16,0 0-142-16</inkml:trace>
  <inkml:trace contextRef="#ctx0" brushRef="#br0" timeOffset="-130200.66">1075 3767 57 0,'0'0'13'16,"0"0"-26"-16,90 29 4 15,-47-29 9-15,6-12 21 16,6-15 17-16,5-6 37 0,1-3-6 16,2 0-33-16,-2 0 5 15,-3 4-25-15,-1-1-10 16,-4 5-6-16,-3 5 0 15,-3-2-11-15,4 3-14 16,-3 2-4-16,1-1-1 16,3 1-46-16,-13 0-6 15</inkml:trace>
  <inkml:trace contextRef="#ctx0" brushRef="#br0" timeOffset="-127905.54">2349 4384 381 0,'0'0'0'0,"0"0"-79"16,0 0 63-16,0 0 15 15,94-85 1-15,-60 68 4 16,5 1 2-16,0 0-3 15,5-1 16-15,1 1-19 16,6 1 0-16,4-2 14 16,-1 0-13-16,7-1 0 15,9-3 0-15,14-1 3 16,14-1-3-16,14-4 3 16,16-2-1-16,14 0-3 15,13-3 12-15,18 3-2 16,3 3-10-16,12 1 3 15,0 4-8-15,4 1 10 16,1 1-5-16,-2 0 0 0,-3 4-7 16,-1-1 6-16,0 3-12 15,1 3 9-15,3-1-8 16,4 5 11-16,-2-1 0 16,-5 4-1-16,-6 3-1 15,-11 0-1-15,-11 0 4 16,-10 8-4-16,-13 0-3 15,-14 1 7-15,-11-2-13 16,-11-3 12-16,-7 1-12 16,-6 3 13-16,-6 0 11 15,-3 1-1-15,-4 0-5 0,1 5-5 16,-1 0 0 0,-4 2 3-16,-5 4 3 0,-8 1-6 15,-3 6 0-15,-7 7 1 16,-1 5-1-16,-5 2 0 15,-4 7 0-15,-5 5 0 16,-5 3 0-16,-1 5-2 16,-2-2-4-16,-4 3-1 15,-8 0 5-15,-7 4-22 16,-6-2 17-16,0 0-3 16,-6-4 10-16,-9-6 0 0,-6-6 0 15,-7-8 1 1,-11-4-5-16,-10-5-1 0,-12-6 5 15,-6-3 7-15,-14-2 0 16,-13 4 7-16,-12-4-11 16,-16-3-2-16,-12 0 44 15,-8-5-35-15,-10-3 14 16,-12-4-21-16,-3-2 20 16,-14-3 2-16,-2 0-12 15,-8 1-8-15,-9 0 6 16,2-1-2-16,-7 2-12 15,-2-2 3-15,-3 1 0 16,1-1-2-16,5 0 7 16,5 0-5-16,7-11 0 0,7-7-2 15,6-4-3 1,9-9-13-16,9-1 9 0,14-5 9 16,18-5-8-16,15-5 8 15,18-6-12-15,18-3 14 16,17 2-4-16,13 2 1 15,15 8-2-15,8 6 1 16,11 5-5-16,7 5 6 16,7 1-8-16,0 2-43 15,1 1 32-15,13 0-4 16,5 3-22-16,-1 4 14 16,0 3-15-16,-3 4-18 15</inkml:trace>
  <inkml:trace contextRef="#ctx0" brushRef="#br0" timeOffset="-122591.85">1184 6029 324 0,'0'0'19'0,"0"0"2"16,0 0-16-16,0 0 4 16,0 0-9-16,0 0 9 15,0 0-13-15,0 0 4 16,6-62-8-16,-6 82-1 15,0 10 9-15,0 6 0 16,0 4 9-16,0 4-5 16,3 1-4-16,12-5 0 15,3-7 3-15,4-8-13 16,8-9 12-16,4-8-2 16,11-8 1-16,3 0 19 15,4 0-19-15,6-15-1 0,-3 0 2 16,3-2-17-16,2-2 4 15,7 1-48-15,11 3 20 16,4 1-115-16</inkml:trace>
  <inkml:trace contextRef="#ctx0" brushRef="#br0" timeOffset="-118694.6">22943 14958 55 0,'0'0'49'0,"0"0"-36"16,0 0-10-16,0 0 36 15,0 0-16-15,0 0 9 16,0 0-15-16,0 0-17 16,0 0 20-16,0 0-13 15,0 0 12-15,0 0 5 16,0 0-21-16,0 0 7 16,0 0-10-16,0 1-2 15,0 2-2-15,2 4 4 16,8 1 0-16,9 6 12 15,8 6-4-15,15 6-8 16,16 5 0-16,20 7-17 16,13 6-28-16,9 2-60 15,11 2-50-15</inkml:trace>
  <inkml:trace contextRef="#ctx0" brushRef="#br0" timeOffset="-99007.02">1294 7411 257 0,'0'0'13'15,"0"0"11"-15,-37-79-19 16,31 60 7-16,3 5 8 15,2 0-5-15,1 0 30 16,0 6-4-16,0 3-4 0,0 5-18 16,0 0-19-16,0 4-7 15,0 12 6-15,9 5 1 16,5 5-4-16,0 2 7 16,4 0-3-16,1-1 0 15,-1-4 9-15,3-2-11 16,1-4 2-16,-1-5 0 15,3-3-6-15,1-4 9 16,5-5-3-16,6 0 0 16,3 0 6-16,4-12 3 15,2-4-9-15,4 1 0 16,-4-1-13-16,1 0-7 16,5 3-6-16,-2-1-41 15,8 1-11-15,-1-1-36 16,-1-3-47-16</inkml:trace>
  <inkml:trace contextRef="#ctx0" brushRef="#br0" timeOffset="-82724.03">1372 8318 192 0,'0'0'32'0,"0"0"-4"16,0 0-4-16,-14-75-7 15,13 63 8-15,-1 5 57 16,2 2-14-16,0 5-22 16,0 0-46-16,0 0-19 15,0 13 15-15,0 12 0 0,0 11 4 16,0 7 14-16,0 10-4 15,5 2-10-15,1-2 0 16,10-5 3 0,4-7-8-16,5-9 5 0,14-10 0 15,7-8-10-15,9-9 20 16,5-5-18-16,1 0 8 16,0-10-15-16,11-7-3 15,-8-5-14-15,5 0 2 16,-5-2 24-16,-12 3-38 15,-3 4 7-15,-7 2-50 16,-6 7-54-16</inkml:trace>
  <inkml:trace contextRef="#ctx0" brushRef="#br0" timeOffset="-82310">4003 8893 383 0,'0'0'0'15,"0"0"-36"-15,121-26 32 16,-30 20-56-16,25 0 0 16,20-3 10-16,24 1-16 0,17-2 52 15,15-2-37-15</inkml:trace>
  <inkml:trace contextRef="#ctx0" brushRef="#br0" timeOffset="-65408.99">1548 9838 288 0,'0'0'7'0,"0"0"-1"0,0 0-6 15,0 0 6 1,0 0-12-16,0 0-14 0,0 0 7 16,0 0 13-16,67-14 0 15,-34 20-8-15,5 0-3 16,4 2-38-16,7-5-2 16,7-3-35-16</inkml:trace>
  <inkml:trace contextRef="#ctx0" brushRef="#br0" timeOffset="-64428.01">1438 10542 289 0,'0'0'0'0,"0"0"-15"15,0 0 2-15,0 0 8 16,0 0-4-16,0 0-13 16,7-31 20-16,-3 31-43 15,1 8 45-15,1 8-5 16,-3 7-2-16,7 1 7 15,-2 8 0-15,1 1 0 16,1 2 10-16,5 1-7 0,2-2 0 16,-1-3 1-16,3-4 2 15,-1-4-6 1,0-7 0-16,-1-5 5 0,-1-4-9 16,-1-6 9-16,1-1 8 15,1 0 43-15,2-4-41 16,2-7 16-16,1-3-24 15,2-3-7-15,3 2 13 16,3-2-13-16,7 2-6 16,-3 0-2-16,-1-1-49 15,0 2 11-15,-2-2-23 16,2 0-8-16</inkml:trace>
  <inkml:trace contextRef="#ctx0" brushRef="#br0" timeOffset="-61568">1642 11993 545 0,'0'0'11'0,"0"0"-2"16,0 0-9-16,-21-80 0 15,18 65 2-15,2 3 8 16,-1 2 3-16,-1 3-11 15,3 2 19-15,0 4-16 16,0 1 6-16,0 0-11 16,0 0 2-16,0 0-8 15,0 0 6-15,0 0 0 16,0 0-2-16,0 0-12 16,0 4 11-16,0 12-6 15,0 7 9-15,0 7 3 0,0 1-3 16,0 2 0-1,8-4 0-15,2-2 14 16,0-4-19-16,-2-6 5 0,5-4 0 16,-2-4 1-16,3-4-1 15,0-2 0-15,5-3 4 16,1 0 9-16,10-12 9 16,10-12-18-16,9-7 3 15,6-2 11-15,-1 1-18 16,-3 2 0-16,-11 6 0 15,-3 3-11-15,-7 5-12 16,-9 6-29-16,-6 4-49 16,-2 5 17-16,-5 1-53 15,-5 0-16-15</inkml:trace>
  <inkml:trace contextRef="#ctx0" brushRef="#br0" timeOffset="-52564.54">1606 13297 695 0,'0'0'16'16,"0"0"42"-16,0-72-44 15,0 59 6-15,0 3-20 0,0 4 0 16,0 3 32-16,0 3-31 16,0 0-1-16,0 0 0 15,0 0-6-15,0 3-2 16,3 11 2-16,11 10 6 15,2 5-12-15,3 3 12 16,-1 1 0-16,3-1-6 16,1-3 14-16,1-2-10 15,1-5 2-15,1-5 0 16,3-5-2-16,2-2 2 16,3-8 0-16,3-2-8 15,3 0-6-15,-1-6 12 0,1-11 2 16,-3-4-10-16,0 2 3 15,-3 0-12-15,-5 2-13 16,-4 4-9-16,-8 1-120 16,2 3 19-16,-3 1 25 15,-3-1-45-15</inkml:trace>
  <inkml:trace contextRef="#ctx0" brushRef="#br0" timeOffset="-27985.41">2183 13738 6 0,'0'0'7'0,"0"0"-7"15,-98-20-13-15</inkml:trace>
  <inkml:trace contextRef="#ctx0" brushRef="#br0" timeOffset="-27470.76">1424 13333 131 0,'0'0'76'0,"0"0"-7"15,0 0-65-15,0 0 8 16,0 0-5-16,0 0-7 16,-28-43 0-16,28 43-5 15,0 3-57-15,0 13 47 16,3 7 11-16,6 7 1 15,1 4 0-15,5 5 6 16,1 2-2-16,1 1-1 16,7-2 0-16,1-5-8 15,2-7 4-15,-2-8-3 16,1-7-17-16,2-10 24 0,2-3-12 16,7-7 24-16,8-22-5 15,16-12 11-15,16-10-11 16,11-9-4-16,9-4-3 15,2 3-41-15,-5 7 14 16,-9 5-57-16</inkml:trace>
  <inkml:trace contextRef="#ctx0" brushRef="#br0" timeOffset="-24854.78">1478 4160 25 0,'0'0'25'16,"0"0"-9"-16,0 0 0 16,0 0-3-16,0 0 16 15,0 0-29-15,82-55 0 0,-69 55-5 16,-1 0-20 0,-2 0 1-16,-5 0 5 0,-2 0 19 15,0 0 2-15,-3 0 2 16,3 0 17-16,-3 0-12 15,0 0-7-15,0 0 3 16,0 0-4-16,0 0 1 16,0 0-2-16,3 0 0 15,-3 0-2-15,0 0-6 16,0 0 0-16,0 0 5 16,0 0 6-16,0 0-1 15,0 0 26-15,0 0-5 16,0 0 26-16,0-2-24 15,0-1-5-15,0-1-8 16,0 1 16-16,0 1-13 0,0-1 17 16,0 0-31-16,0 3 12 15,0-3-2-15,0 3-6 16,0-1-5-16,0 1 0 16,0-2-22-16,8-1-1 15,6 1 4-15,3-1-3 16,7 0 9-16,1 3-42 15,3 0 4-15,1 0-21 16</inkml:trace>
  <inkml:trace contextRef="#ctx0" brushRef="#br0" timeOffset="-24294.13">1661 4282 299 0,'0'0'9'15,"0"0"3"-15,0 0 1 16,0 0-12-16,0 0 14 0,-13-77-15 15,37 63 0-15,7-3-7 16,15 1 4-16,10 1 1 16,5 1 3-16,4 5-1 15,1 6 11-15,-8 3-11 16,-4 9 0-16,-5 16 9 16,-7 13-7-16,-4 7 4 15,-11 9-6-15,-10 8 2 16,-8 5 14-16,-9 5-15 15,0 9 1-15,-20 4 9 16,-13 2-5-16,-8-4-12 16,-7-6 4-16,-4-12 2 15,-9-10 8-15,-8-10-4 0,-10-10-4 16,-6-11 0 0,0-12 9-16,-5-12-9 0,5-7 6 15,2-28-3-15,1-12-1 16,9-14-2-16,7-14-5 15,17-17-16-15,16-9-12 16,21-1 16-16,12 7 2 16,17 11 4-16,29 12-10 15,13 11-7-15,16 13-13 16,10 11-11-16,0 7-32 16</inkml:trace>
  <inkml:trace contextRef="#ctx0" brushRef="#br0" timeOffset="-23866.08">2291 4221 3 0,'0'0'20'0,"0"0"-9"15,0 0 15-15,0 0 18 0,0 0 14 16,0 0-7-16,-24-22-6 15,22 18-3-15,1 0-6 16,1 1-26-16,0-2-7 16,15-1-3-16,27-4-56 15,19-3 29-15,24-4-4 16,14-3 13-16,9 1-32 16,7 0 45-16,7 2-2 15,-1 6 3-15,0 5 0 16,-5 6-15-16,-13 0-35 0,-10 0 4 15</inkml:trace>
</inkml:ink>
</file>

<file path=ppt/ink/ink6.xml><?xml version="1.0" encoding="utf-8"?>
<inkml:ink xmlns:inkml="http://www.w3.org/2003/InkML">
  <inkml:definitions>
    <inkml:context xml:id="ctx0">
      <inkml:inkSource xml:id="inkSrc0">
        <inkml:traceFormat>
          <inkml:channel name="X" type="integer" min="0" max="32767" units="cm"/>
          <inkml:channel name="Y" type="integer" min="0" max="32767" units="cm"/>
          <inkml:channel name="F" type="integer" min="0" max="2047" units="deg"/>
          <inkml:channel name="T" type="integer" min="0" max="2.14748E+0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8T04:45:42.5810000"/>
    </inkml:context>
    <inkml:brush xml:id="br0">
      <inkml:brushProperty name="width" value="0.05292" units="cm"/>
      <inkml:brushProperty name="height" value="0.05292" units="cm"/>
      <inkml:brushProperty name="color" value="#FF0000"/>
    </inkml:brush>
  </inkml:definitions>
  <inkml:trace contextRef="#ctx0" brushRef="#br0">3192 3866 558 0,'0'0'92'0,"0"0"-92"15,0 0 0-15,0 0-56 16,0 0 6-16,0 0 38 16,0 0 18-16,-17-13-6 15,23 13 0-15,11 0 7 0,2 0-7 16,5 0 0-16,1 0 0 16,6 0 7-16,4-1-7 15,10-5 1-15,11-3 20 16,10 0-21-16,11-2-1 15,7 2 1-15,0-1 0 16,7 0 0-16,3 2-1 16,4-1 1-16,2 0 11 15,3 1-11-15,1-1-1 16,2-1-2-16,-3 0-4 16,-5 1 2-16,-1-3 4 15,-4 0-5-15,1 1 1 16,-3 0 5-16,-8 0-4 15,-4 0-2-15,-7 1 6 0,-5 1-3 16,-6 1 15-16,-4 2-12 16,-5 0 0-16,3 2-1 15,-4 0 1-15,3 1 0 16,-5 0 5-16,-4 3-15 16,-6-3 10-16,-4-1 0 15,-4 1 4-15,-2 2-4 16,-5-2-3-16,4 3-2 15,-4-3-7-15,3 2 4 16,-2-1 5-16,0 2-3 16,0-2 2-16,0 0-41 0,3 1 2 15,2-1-22-15,4 1-14 16,5 0 23-16,1 1 6 16,4 0-26-16</inkml:trace>
  <inkml:trace contextRef="#ctx0" brushRef="#br0" timeOffset="818.13">9305 3850 472 0,'0'0'37'0,"0"0"-26"15,0 0-4-15,0 0 7 16,0 0-13-16,0 0 54 16,-40-9-31-16,66 9-24 15,18 0-10-15,15-2 5 16,17 0-11-16,10-3 2 16,10 1 12-16,8-2-24 15,5 1 6-15,3 2 3 16,-6-1 0-16,-4 1 4 15,-8 1 10-15,-11 2-25 16,-9-3 25-16,-11 3-2 16,-7 0 5-16,-6 0-2 15,-7 0 2-15,-9 0 0 16,-10-2-6-16,-6 2 14 16,-6 0-15-16,-8 0 8 0,-2 0-1 15,-1-2 5-15,-1 2-5 16,3-2-11-16,2-1-12 15,3 1-67-15,3-1 24 16,1 3-21-16,0 0 7 16</inkml:trace>
  <inkml:trace contextRef="#ctx0" brushRef="#br0" timeOffset="1583.77">13425 3950 396 0,'0'0'197'0,"0"0"-166"15,0 0-12-15,0 0-7 16,0 0-17-16,0 0 5 0,-32-26 0 15,61 23-4 1,20 2 4-16,19-2-12 16,17 2 8-16,12-1-39 15,7 0 3-15,5-1 11 16,1 0 5-16,-8 3 19 0,-8 0-14 16,-9 0 19-16,-14 0-10 15,-9 0-5-15,-13 0-8 16,-15 0 1-16,-13 0-3 15,-11 0-4-15,-10 0-13 16,0 0-39-16,-4 0 20 16,-15 0-4-16,-3-1-32 15</inkml:trace>
  <inkml:trace contextRef="#ctx0" brushRef="#br0" timeOffset="2407.82">17215 3989 572 0,'0'0'14'16,"0"0"-14"-16,0 0-67 16,0 0-5-16,0 0 26 15,153-2 43-15,-61-1-3 16,15-2 6-16,11 1-13 16,3 0-30-16,-3 0-1 15,-2 4-10-15,-8 0-11 16,-14 0 2-16,-20 0-30 0</inkml:trace>
  <inkml:trace contextRef="#ctx0" brushRef="#br0" timeOffset="3277.73">20977 3837 415 0,'0'0'53'15,"0"0"-53"-15,0 0-103 16,106 0 46-16,-30-3 34 16,17-3 23-16,14 0 26 15,8 1-18-15,4-1 18 16,-2 2-26-16,-4 2 0 16,-12 2-1-16,-10 0-34 15,-13 0-1-15,-20 0-51 16,-19 0-15-16</inkml:trace>
  <inkml:trace contextRef="#ctx0" brushRef="#br0" timeOffset="4360.64">23243 3945 447 0,'0'0'111'0,"0"0"-111"16,0 0 11-16,0 0-21 15,0 0 19-15,0 0-9 16,10 0 0-16,25 0-10 0,14 0-8 16,13 0 4-1,16 0-29-15,17 0-3 16,16 0 29-16,17-6 0 15,11 1-2-15,1 1-29 0,-4-2 39 16,-6 2 5-16,-9 0-19 16,-11 1-4-16,-12 2-45 15,-11-2 7-15,-14 0 34 16,-12 2-56-16</inkml:trace>
  <inkml:trace contextRef="#ctx0" brushRef="#br0" timeOffset="4644.55">25640 3839 217 0,'0'0'0'0,"101"-11"-29"16,-41 10-77-16</inkml:trace>
  <inkml:trace contextRef="#ctx0" brushRef="#br0" timeOffset="4869.41">27592 3666 51 0,'90'-4'62'0,"2"1"-62"16</inkml:trace>
  <inkml:trace contextRef="#ctx0" brushRef="#br0" timeOffset="6338.08">4009 4799 251 0,'0'0'7'16,"0"0"23"-16,0 0-25 15,0 0-2-15,0 0 12 0,0 0-9 16,-21-11 26-16,21 11-32 16,0 0-11-16,0 0 3 15,0 3 11-15,3 3-3 16,12 3 4-16,4-1 6 16,11-3-11-16,9 0 1 15,9-5 0-15,20 0 0 16,15 0 5-16,16-3 0 15,13-11-5-15,18-2-14 16,7-1-4-16,8 2-24 16,1 2-52-16,-9 6 28 0,-11 2-56 15</inkml:trace>
  <inkml:trace contextRef="#ctx0" brushRef="#br0" timeOffset="6647.21">6813 4724 495 0,'0'0'31'0,"0"0"9"16,0 0-40-16,88-12-48 15,-37 7 16-15,10 0-22 16,6-1 26-16,6 1 7 16,5 2-38-16,5 3-4 15,4-2-30-15,-2 2 20 16</inkml:trace>
  <inkml:trace contextRef="#ctx0" brushRef="#br0" timeOffset="8731.48">27363 3304 163 0,'0'0'63'16,"0"0"-57"-16,0 0-3 0,0 0 1 15,0 0 0-15,0 0 53 16,24-55-44-16,-10 50-11 16,1-2 1-16,6 0 10 15,0-2-13-15,2-2 0 16,2 0 6-16,3-3-7 16,4-2 1-16,3-4 0 15,10-6 0-15,12-10 0 16,11-11-18-16,16-4 18 15,10-1 63-15,9-1-63 16,9 7-45-16,1 2 22 0,4 7 18 16,3 10 5-16,3 11 0 15,3 9 0-15,-1 7 0 16,1 0 7-16,-4 0-5 16,-1 5 1-16,-2 7-6 15,-5 4 11-15,-8 6-8 16,-11 4 0-16,-15 4 0 15,-14 4-1-15,-9 6-3 16,-12 5 4-16,-7 2-1 16,-9 3-22-16,-5 0-36 15,-4-4-17-15,0 3 12 16,1-4-1-16</inkml:trace>
  <inkml:trace contextRef="#ctx0" brushRef="#br0" timeOffset="15464.62">18641 3269 250 0,'0'0'95'0,"0"0"-95"0,0 0-6 16,0 0 5-16,0 0-10 16,0 0 11-16,45-76 7 15,-24 65-4-15,4 0 24 16,7-5-26-16,7-1-1 16,8 0 72-16,8 0-68 15,8 3-8-15,6-2 1 16,7 2 3-16,1-1 3 15,4-2-3-15,4-2 4 16,4 2-12-16,1 0 8 16,2 0-7-16,-1 1 2 15,3 2 5-15,5 3 0 16,1 8 0-16,4 3 0 16,1 0 0-16,-1 0 12 15,-4 7-18-15,-2 6 6 0,-4 3 0 16,-6 4-5-16,-7 2 5 15,-11 4 0-15,-7 4-9 16,-10 3 15-16,-5 7-12 16,-2 4-1-16,-7 4 7 15,-6 2-5-15,-9 4 5 16,-10 4 0-16,-8 3-3 16,-6 5 3-16,0 5-1 15,-7 2 1-15,-11-3-1 16,2-10-1-16,-1-9-16 0,-3-15 18 15,-6-7 0-15,-4-8 1 16,-5-6-2-16,-9-6 1 16,-8-7 0-16,-11-2-1 15,-14 0 1-15,-11-11 0 16,-18-8 2-16,-15-10-2 16,-15-5-1-16,-16-7 1 15,-13-5 0-15,0-3 6 16,3-6-5-16,13 5 0 15,24 4 18-15,29 4-15 16,30 10-5-16,29 6 1 16,22 0-11-16,15 2-24 15,5-4-130-15</inkml:trace>
  <inkml:trace contextRef="#ctx0" brushRef="#br0" timeOffset="30572.78">10666 4700 120 0,'0'0'14'0,"0"0"3"16,0 0-17-16,0 0 2 16,0 0 6-16,0 0 7 15,0 0 16-15,-1 0 6 16,1 0-29-16,0 0-8 15,0 0 0-15,0 0 3 16,0 0 2-16,0 0-5 16,7 0 0-16,3 0-3 15,5 0 13-15,8 0-10 16,5 0 0-16,9 0 0 0,6 0-1 16,8 0 1-16,11 2 0 15,6 4 0-15,5 2 0 16,6 1 0-16,0-2 1 15,5 2 1-15,1-4-4 16,-2 1-1-16,2 0 3 16,-6 2 0-16,-1-3-28 15,-5 1 16-15,0-1-20 16,0 0 8-16,-4 0 16 16,-7-1 2-16,-5 0 5 15,-6 1-14-15,-2 0 15 16,-1 1 0-16,0 2 0 15,-1-1-8-15,-3 0 6 0,-1 2-4 16,-3-1-10-16,-1-3-2 16</inkml:trace>
  <inkml:trace contextRef="#ctx0" brushRef="#br0" timeOffset="33511.37">2679 6007 167 0,'0'0'74'0,"0"0"-53"16,0 0-6-16,0 0-15 15,0 0 9-15,0 0-9 16,34-6 0-16,-9 0 6 15,2-1 1-15,6 0 0 16,-2 1-7-16,2-2 12 16,-3 4-5-16,-3 2-7 15,-2 2 0-15,-3 0 3 0,1 0-3 16,2 0 5-16,2 0-5 16,6 5 0-16,7-3 1 15,6 0-1-15,6-2 13 16,5 0-10-16,6 0 11 15,4 0-6-15,8 0-8 16,5-2 0-16,2 1 15 16,3 1-20-16,-4 0 5 15,-4 0 0-15,-5 0 3 0,-3 0-3 16,-4 0 4-16,-8 0-11 16,7 0 13-16,-3 0-6 15,6 0 0-15,8 0 3 16,2 0-10-16,-2 0 5 15,2 0 2 1,1 0 0-16,4 0 7 0,3 0-7 16,3 0 0-16,0 0 2 15,-3 0-5-15,0 0 3 16,-3-1 0-16,-7-2-1 16,-1 1 5-16,-5 0-4 15,5 2 0-15,-2 0 1 16,-2 0-10-16,-4 0-2 0,2 0 11 15,-5 0-6 1,3 4 16-16,-4 0-21 0,-2 0 11 16,-2 0 0-16,-3-1-1 15,-4-3-3-15,0 0 4 16,-4 0 3-16,-2 0 2 16,0-3-5-16,-3-1 0 15,-2 1 1-15,0-1-1 16,-4 3 0-16,3 1 1 15,-2 0-11-15,5 0 21 16,-2 0-13-16,-2 0 2 16,-7 0 0-16,0 1-1 15,-7 2 1-15,3 1 0 16,-2-2-4-16,-4 0 8 16,2 1-4-16,-1-3 0 0,-3 3 0 15,-2-1-5-15,0 1 2 16,-3-2 3-16,2 0-5 15,-4 3-7-15,-1-4 9 16,4 3 2-16,-6 0-14 16,1 0 14-16,-1 0-7 15,6 0 8-15,0 1-10 16,-2-1-9-16,-1 1-25 16,0 0-3-16,-3 0-23 15,1-2-18-15</inkml:trace>
  <inkml:trace contextRef="#ctx0" brushRef="#br0" timeOffset="38239.92">16309 5308 176 0,'0'0'37'16,"0"0"-36"-16,0 0-1 15,0 0 10-15,0 0-4 16,0 0-6-16,0 0 5 15,29-67 12-15,-12 55 25 16,-2 1-28-16,3 0 3 16,-2 0 5-16,5 0-16 0,1 0-3 15,0 2-3-15,1-3 1 16,2 0 1-16,4 0-2 16,4 1 0-16,2 0-3 15,5 0 7-15,2 2-4 16,0 0 0-16,4-1 0 15,6 3-1-15,1-1 1 16,7 1 0-16,-1-2-3 16,1 1-6-16,-2-1 5 15,0 1 0-15,0 1 4 16,3 2-2-16,4 1 2 16,0 3 0-16,5 1-4 15,-1 0 9-15,4 0-5 0,3 0 0 16,0 0 4-16,-3 0-13 15,-4 0 9-15,-5 0 0 16,-1 3 1-16,1 4 7 16,2-2-10-16,0 2 2 15,0 4 0-15,-3-3-1 16,-5 4 0-16,0 0 1 16,0-1-5-16,-4 2 18 15,3-1-16-15,-4 1 3 16,-4-1 0-16,-1 1-1 15,-2-2 1-15,-2-1 0 16,-4 3-8-16,2-2 16 0,-5 3-8 16,-1-2 0-1,1 1 1-15,0-1-5 0,-4 3 4 16,0-1 0-16,-3 1 3 16,0 2-3-16,-2-1 0 15,-1-1-2-15,0 1 4 16,-6 1-2-16,1 1 0 15,-1-1 2-15,-8 2-4 16,2 0 2-16,-6 1 0 16,-1 2-3-16,-5 2 6 15,0 2-3-15,-3 1 0 16,0 0 0-16,0 3-8 16,-8-2 14-16,-1 1-8 0,-2 0 2 15,0 0 0 1,0 1 0-16,0 0 0 15,2 2 0-15,1-1-4 0,-4-2 10 16,0-3-7-16,-5 1 1 16,-3-4 0-16,-8 3-6 15,-5-2 5-15,-10-3 1 16,-7-1-6-16,-5-2 6 16,-5-4-6-16,1-7-3 15,-2-2 9-15,-1-3 2 16,-2-2-2-16,-4 0 0 15,-10 0 5-15,-1-8 2 0,-5-1-7 16,0-2 0 0,-7 3 2-16,-3-2-10 0,-1 1 8 15,0 1 0-15,3-2 5 16,-1 2-2-16,-2-3-6 16,-2 0-7-16,0 0 10 15,1-3-9-15,1-3 0 16,0-2 9-16,-1-1 0 15,-1-3 6-15,-3-1-14 16,-4-4 9-16,4-1-1 16,3-1 0-16,4-1 0 15,5 0 0-15,11 1 13 16,11 5-6-16,11 2-5 16,13 1-2-16,8 2 0 15,9-2 3-15,7 5-3 16,7-3 0-16,7 6-2 15,2 1 7-15,2-1-5 0,0 4 0 16,5-2-5-16,9 3 4 16,5-2-12-16,4 0-20 15,3 1 12-15,0 0-17 16,-1-1-33-16,-2 0 8 16</inkml:trace>
  <inkml:trace contextRef="#ctx0" brushRef="#br0" timeOffset="40612.83">25503 5738 286 0,'0'0'16'15,"-87"-28"0"-15,56 22-16 16,7 1 7-16,9 2-5 16,6 0-2-16,7 2 32 15,2 1 3-15,0 0-31 16,0 0-4-16,19 0-23 15,15 0 23-15,18 5 3 0,14 2-2 16,11 2 9-16,11-1-10 16,8-3 0-16,4 1 2 15,4-3-2-15,2-3 0 16,0 0 0-16,1 0 1 16,-1 0-8-16,-6-3 7 15,-6-2 0-15,-12 2 5 16,-13 0-5-16,-11-1 0 15,-15 3 0-15,-10-2 0 16,-9 0 4-16,-8 2-4 0,-7-1-11 16,-3 2-12-1,-3 0-41-15,-3 0-2 0,0 0-51 16,0 0 4-16</inkml:trace>
  <inkml:trace contextRef="#ctx0" brushRef="#br0" timeOffset="46848.56">1168 7664 311 0,'0'0'1'15,"0"0"-2"-15,0 0-6 16,0 0-35-16,0 0 37 15,0 0 9-15,32 73-4 16,-17-44 1-16,0 4 10 16,5-1-11-16,-1 0 0 15,-1-6 3-15,3-7-8 16,-2-5 9-16,4-11-4 16,2-3 11-16,3 0-10 15,7-9 13-15,3-7-4 16,4-3-8-16,0-5 11 15,10-2-3-15,2-2-10 0,5 0 0 16,7 2-3-16,7 2 1 16,6 5-14-1,0 2-77-15,0 2-11 0</inkml:trace>
  <inkml:trace contextRef="#ctx0" brushRef="#br0" timeOffset="47500">3427 7977 342 0,'0'0'11'0,"0"0"-6"15,0 0 7-15,0 0-12 0,0 0 0 16,0 0-13-16,91-35 21 15,3 30-8-15,27 1 0 16,22-1 1-16,15 2-10 16,15 0-11-1,5-2-12-15,4 5 12 0,-3 0-41 16,-3 0 29-16,-18 3-7 16,-24 8-27-16</inkml:trace>
  <inkml:trace contextRef="#ctx0" brushRef="#br0" timeOffset="48378.57">7374 7954 371 0,'0'0'37'16,"0"0"18"-16,0 0 10 16,0 0-26-16,0 0-38 15,0 0-1-15,80-34 0 16,-11 34-3-16,16 0 3 15,20 2 0-15,6 4-5 0,7-1-9 16,1 2-53-16,-5-2 37 16,-8 0 3-16,-12 1-40 15,-16-2 45-15,-15-2-38 16,-16 3-18-16,-16-3 19 16,-13-2-29-16</inkml:trace>
  <inkml:trace contextRef="#ctx0" brushRef="#br0" timeOffset="49785.75">11394 7870 95 0,'164'-13'47'16,"-12"3"2"-16,-15 4-8 15,-16 4-40-15,-15 2-1 16,-17 0 0-16,-17 0-41 16,-14 0 30-16,-16 2-19 15,-17 3 20-15,-10-1 10 16,-12-1-29-16,-1 0-32 15</inkml:trace>
  <inkml:trace contextRef="#ctx0" brushRef="#br0" timeOffset="50717.5">16277 7865 277 0,'0'0'38'15,"0"0"-34"-15,0 0 5 16,0 0-9-16,0 0-24 15,126-25 20-15,-27 18-30 16,13 4 29-16,11 0-6 16,8 0-31-16,-3 3-10 15,-1-3-35-15</inkml:trace>
  <inkml:trace contextRef="#ctx0" brushRef="#br0" timeOffset="53071.91">20204 7299 204 0,'0'0'13'0,"0"0"30"16,0 0-35-16,0 0 6 15,-89-69-9-15,74 59 7 16,5 2 33-16,4 0-15 16,1 4 9-16,4 3-25 15,1 0-5-15,0 1-16 0,0 0 7 16,0-3 0-16,6-2-2 15,13 0 2-15,13-3 0 16,9-1-4-16,6 0 16 16,11-4-21-16,9 1 9 15,7 0 0-15,7 2-2 16,10 1 2-16,7 1-1 16,2 2 0-16,2 1-55 15,3 2 30-15,5 0-14 16,7-1 33-16,13 2-1 15,6-5-7-15,4-1 14 16,2-1-7-16,2-1 10 0,-4 3-2 16,1 0 0-16,2 4 3 15,2 2 10-15,7 1-10 16,0 0 2-16,-5 0 7 16,0 5-12-16,-5 5 0 15,-8 0 0-15,-8 2 5 16,-5-1-4-16,-9 2 5 15,0-2-5-15,-9 0 0 16,-5-2 4-16,-7 2-4 16,-8-2-1-16,-4 3 0 15,-8 0 8-15,-4 0-5 16,-3-1-3-16,-4 2 0 16,-6 2 3-16,-3-2-3 15,-2 7 0-15,-6 2-1 16,2 1-1-16,-4 5 2 0,4 2 0 15,1 2-3-15,2 3 4 16,-5 1-3-16,-1 1 2 16,-2 1 0-16,-5 1-2 15,-5 0 4-15,-7-2-2 16,-5 1 1-16,-3-1 8 16,-9-2-14-16,-3 1 5 15,-3-1-1-15,-4 1-6 16,-20-3 7-16,-9 1 0 15,-10-1 0-15,-13 0-15 0,-9-1 7 16,-11 0 7-16,-6-1 1 16,-9-1-7-16,-11-5 7 15,-15-7 0-15,-13-7-4 16,-15-8-28-16,-7-3 26 16,-9-3 5-16,-11-13-1 15,-3-7 2-15,-13-1 0 16,-13-3 4-16,-13-1-4 15,-5 1 10-15,4-2-10 16,2 0 3-16,4 3 4 16,6-4 17-16,1-4-14 15,13-2-10-15,13-4 0 16,19-1 14-16,20 1-14 16,15-1 0-16,14 1 4 15,14-1-12-15,14 1 14 0,16-1-6 16,18 3 0-16,14 3-6 15,17 2 4-15,15 1-50 16,0 3-47-16,24 0 29 16</inkml:trace>
  <inkml:trace contextRef="#ctx0" brushRef="#br0" timeOffset="73579.24">9471 7137 68 0,'0'0'24'0,"0"0"-15"15,0 0-4-15,0 0 6 16,0 0-2-16,0 0 12 15,0 0-8-15,-3-56 1 0,9 49 20 16,0 0-30-16,1-1 25 16,1 3-21-16,-2-1-5 15,3 0 12-15,1 1-12 16,-1-1-3-16,2-1 0 16,-1-2 12-16,7 2-12 15,2-2 0-15,1 1 3 16,6-1-1-16,7-1-2 15,9 0 0-15,7 1 0 16,11-2 9-16,8 3-9 16,5-2 0-16,6 0 0 15,2-1 0-15,1 0 0 16,6 2 0-16,-2-1-1 16,-2-2 8-16,4 1-10 15,2-1 3-15,1-1 0 16,-2 0-5-16,1-2 12 15,-4 2-7-15,4-1 0 0,-4 1 1 16,2 2-2-16,-2-2 1 16,-2 3 0-16,0 0 3 15,-5 0-2-15,-3 1-1 16,0 2 1-16,-3 2 6 16,4-1-8-16,0 1 1 15,-2-1-1-15,-3 4-3 16,-3 1 8-16,1 1-3 15,-3 0-1-15,3 0 1 16,-1 0-7-16,4 0 6 0,-1 0 0 16,3 0-1-16,0 0 9 15,1 0-8-15,-3 0 0 16,2 0 5-16,-2-2-16 16,2 2 15-16,-1 0-4 15,-2 0 0-15,-2 0-6 16,-5 0 6-16,4 0 0 15,3 2 7-15,5 4-7 16,1 0 0-16,1 2 2 16,1-3-10-16,1 1 8 15,2 0 0-15,-1-2-1 16,-2 0-1-16,-1-1-2 16,-5 0 4-16,2 0-4 15,-3-1-3-15,-1 1 6 16,-4 0 1-16,1-2-2 0,1 3 3 15,0-1-1-15,5 0 0 16,-1 2 1-16,3-5 0 16,-3 2-1-16,1-1 0 15,-1 2 11-15,-4-2-7 16,1 2-3-16,-6-1 3 16,4 0-1-16,-2-2 0 15,2 3-3-15,-1-3 0 16,2 2-2-16,-6-1 3 15,-3 3-1-15,2 2 0 16,1-2 9-16,2 2-19 16,0-2 10-16,-4 0 0 15,0 1 1-15,1-2 5 0,-2 1-6 16,2-1 0-16,0-1 4 16,-1 5-10-16,-2-4 6 15,-2 3 0-15,-4 1-4 16,1 0 18-16,5 0-23 15,-2 1 9-15,2 1 0 16,-2 1-2-16,-3-1 0 16,0 5 2-16,-1-2 2 15,3 3 7-15,1-1-17 16,0 0 10-16,2-2-2 16,-2-1 0-16,-2 1-5 15,1 0 5-15,-6-4 0 0,-2 1 3 16,-1-2-3-16,-3 3 0 15,-5-3 6-15,-1 3-9 16,-5-1 3-16,-6 1 0 16,-1 0-3-16,-3 2 4 15,0 5-1-15,0 0 0 16,0 3 4-16,1 3-9 16,1 4 5-16,2 4 0 15,0 5 0-15,1 1 7 16,-3 1-15-16,0 0 9 15,-3 0-1-15,-1 0 0 16,0-1-5-16,-5-3 5 0,-3-2 0 16,-5-2-1-1,-3-1-3-15,-6 1 4 0,0-2-2 16,-3-1 2-16,-12 1 0 16,-7 0 0-16,-2 1-4 15,-10 3 8-15,-5-1-4 16,-6 0 0-16,-6 2-2 15,-2 1 2-15,-5-1-3 16,-4 3 3-16,-3-1-1 16,-6 3 6-16,-1-4-5 15,-3-1 0-15,-1-3-4 16,1-7 3-16,-2-1 1 16,-2-7 0-16,-6-7-7 15,-8-4 21-15,-19-4-17 16,-11 0 3-16,-15-14 0 0,-13-7-2 15,-2-1 2-15,-1-3 0 16,-2 0-4-16,8 2 11 16,-3 0-7-16,-7 0 2 15,-3 0-1-15,-13 3-2 16,-5-2 1-16,-1 4 0 16,3 2 2-16,6 3 4 15,-1 3-6-15,2 1 2 16,-4 1-1-16,-2-2-1 15,4 7-1-15,0 3 1 16,10 0 2-16,-1 0 0 16,4 0-2-16,-4 3 0 15,-7 3 9-15,-3-4-14 0,0-2 5 16,0 2 0-16,5-2-8 16,3 0 17-16,7 0-9 15,0-4 0-15,0-5 5 16,3-2-5-16,1 0 0 15,5 1 0-15,9 1-7 16,3 0 11-16,7-2-4 16,3 0 0-16,3 4 6 15,5-3-3-15,1 4-1 16,5-2-2-16,4 2 11 16,11 3-11-16,7 0 0 15,11-1 0-15,9 0 0 0,10-2 8 16,8 1-8-16,4-2 0 15,5 1 4 1,5-1-4-16,3-1 0 16,9 0-4-16,3-4 11 0,8-4-7 15,3-4 0-15,5-5 0 16,8-6 16-16,0-7-6 16,9-5-9-16,18-4-1 15,11-6 12-15,9-3-19 16,6-1 7-16,1 5 0 15,-3 2-7-15,-8 8-8 16,-9 11-23-16,-11 9-14 0,-13 6-30 16,-5 7-10-16</inkml:trace>
  <inkml:trace contextRef="#ctx0" brushRef="#br0" timeOffset="75945.28">20021 7253 88 0,'0'0'16'0,"0"0"5"16,0 0-20-16,0 0 9 15,85-43-1-15,-56 31 0 16,5-3 30-16,6 0-15 15,3 1-8-15,8-1 19 16,6-1-16-16,5 2-1 16,7-2-6-16,7 2-6 15,6 0 3-15,6 0-7 16,3 1 0-16,6 6 1 16,4 0-3-16,5 1 0 0,8 2-1 15,3-1 16-15,3-2-26 16,-1-1 15-16,-2 0-4 15,2 1 0-15,-3 0 4 16,1 0-4-16,0 1 0 16,1 0 7-16,3 2-18 15,1 0 11-15,-1-2 0 16,-3 1 3-16,-9-1-2 16,-2 5-1-16,-7-1 2 15,-3 2 3-15,-3 0-10 16,-6 0 5-16,-4 4 0 15,-5 5 0-15,-3 2 0 16,0 1 0-16,-5 2 1 16,0 0 1-16,-3-1-4 15,-2 2 1-15,-4-1 1 0,1 2-2 16,-5-1 4-16,-3 2-2 16,-5 0 0-16,-4 2 4 15,-1-2-8-15,1 4 4 16,-3 1 0-16,5 2 0 15,-3 4 3-15,1 1-3 16,-3 1 0-16,0 3-2 16,-1 2 2-16,-3 1 0 15,3-1 3-15,-1 4-4 16,1-3 2-16,0 3-1 0,0-3 0 16,-2-3 2-16,0 2-3 15,-5-7 1 1,-6 3 0-16,-3-5-1 0,-10 0 2 15,-3 1-1-15,-8-1 0 16,-5-2-2-16,0 2-3 16,-8-2 2-16,-9 1 3 15,-7 4-1-15,-3 1 1 16,-1 3 0-16,-3 1 0 16,-1 2 10-16,-1 0-17 15,1-4 7-15,-3 0 0 16,2-1 0-16,0-1 0 15,-2-2 0-15,-5-2 0 16,-2-2-4-16,-6-3 2 16,-4 0-2-16,-7-2 4 0,-5-1-3 15,-6 1 6-15,0-5-3 16,-5-3 0-16,-6-5 7 16,-6-6-10-16,-7 0 3 15,-4 0 0-15,-8-6-12 16,-2-2 24-16,-4-4-8 15,-2-3-4-15,-6 3 9 16,-2-3-20-16,-8-2 4 16,-3-2 7-16,-2-2-11 15,0 0 26-15,3 1-19 16,5 3 6-16,3 0-2 16,0 0 6-16,-1 2-6 15,3-2 7-15,-1 0-3 0,3-2-2 16,6-1 2-16,3-1-4 15,4-2 1-15,4 1-1 16,2 2-5-16,7 1 5 16,5 4 11-16,2 2-10 15,5 1-1-15,0 1 0 16,3 1-3-16,6-1 3 16,6-1-4-16,1 1 21 15,2-5-29-15,3-2 24 16,4 0-18-16,3 2 6 15,2 0 0-15,6-1 3 16,0-2-3-16,4-2 0 16,2-5 0-16,6-3 1 0,2-3-1 15,8-3 0-15,8-1-1 16,8 0 0-16,8 0 0 16,0-2 1-16,11 0-5 15,14 0 5-15,6 3-15 16,4 1 14-16,-2 7-43 15,-7 5 32-15,-6 7-32 16,-10 6-20-16,-4 0-38 16</inkml:trace>
  <inkml:trace contextRef="#ctx0" brushRef="#br0" timeOffset="76924.82">24760 7631 148 0,'0'0'2'0,"0"0"1"16,0 0 16-16,0 0 7 15,0 0 74-15,0 0-61 16,37 5-18-16,-7-7 36 0,4-5-57 15,7 0 17-15,6-2-8 16,4 0 8-16,1-3-17 16,3 1 8-16,4 2-5 15,0-1 22-15,1 3-25 16,0-1 4-16,-4 2 6 16,-6 3-7-16,-4 0-3 15,-9 3 0-15,-9 0-35 16,-7 0-13-16,-10 0-40 15,-11 0-20-15,0-4 2 16</inkml:trace>
  <inkml:trace contextRef="#ctx0" brushRef="#br0" timeOffset="77211.98">25398 7369 104 0,'0'0'20'15,"0"0"1"-15,0 0 18 16,0 0-31-16,0 0 5 15,119-70-5-15,-72 70-1 16,8 0 24-16,2 5-7 16,-1 10-10-16,1 5 30 15,-8 2-25-15,-4 6 13 16,-11 0 8-16,-13 5-38 16,-9 1 6-16,-12-1-8 0,0-2 5 15,-21-4-15-15,-8-3 13 16,-9-5-6-16,-1-3-9 15,-1-5-18-15,4-2 8 16,7-3-15 0,6-4-22-16,10-2-16 0,7 0-49 15</inkml:trace>
  <inkml:trace contextRef="#ctx0" brushRef="#br0" timeOffset="78253.88">26195 6936 245 0,'0'0'11'16,"0"0"38"-16,0 0-48 16,0 0-1-16,0 0 0 15,0 0 13-15,0 14-7 16,0 14 25-16,-3 5 10 15,3 10 23-15,0 6-40 16,0 2 4-16,1 2 11 0,14-3-32 16,6-3 8-16,7-9-10 15,8-6-1-15,7-11 8 16,5-8 3-16,1-8 4 16,-1-5 17-16,-3-2-30 15,-6-18-3-15,-9-7-3 16,-5-9 10-16,-6-7-15 15,-5-4 8-15,-8 1-3 16,-5 3 0-16,-1 7 4 16,0 8-15-16,0 7 11 15,-4 4-33-15,-1 8-1 16,4 4-79-16,1 3 9 16,0 2 20-16,0 0-123 0</inkml:trace>
  <inkml:trace contextRef="#ctx0" brushRef="#br0" timeOffset="85144.33">3469 9124 100 0,'0'0'89'16,"0"0"-53"-16,0 0-23 15,0 0-3-15,0 0-7 16,0 0 14-16,0 0 42 16,0 0-30-16,6-3-1 0,9-1-15 15,15-2-3-15,13-4-13 16,24-1 3-16,27-3 0 15,31-3 0-15,26-2 6 16,25-2-6-16,15 4 3 16,6-1 4-16,6 6-12 15,-9 1 5-15,-11 9-2 16,-14 2-2-16,-19 0 4 16,-17 2-22-16,-21 11-21 15,-21 3-58-15,-19-4-54 16</inkml:trace>
  <inkml:trace contextRef="#ctx0" brushRef="#br0" timeOffset="86151.41">9846 9307 494 0,'0'0'0'0,"0"0"-34"15,0 0 9-15,0 0-64 16,131-43 60-16,-43 33 20 16,18-1 14-16,10-2-5 0,14 1 0 15,5 4 7 1,-2 4-14-16,-3 2 7 0,-9 2-47 16,-18 0-31-1,-15 2-7-15</inkml:trace>
  <inkml:trace contextRef="#ctx0" brushRef="#br0" timeOffset="86488.52">13233 9166 73 0,'0'0'8'15,"101"0"31"-15,-61-1-29 16,1 0-3-16,-1-1-6 16,6 0 3-16,2 2-4 15,1 0 0-15,-1 0 5 16,-3 0-8-16,-3 0 3 15,-4 0 0-15,-2 0-3 16,-2 0 3-16,-1 0 0 16,2 2 0-16,2 1 1 15,6 1-8-15,5-1 6 0,7-1-32 16,3-2-50-16</inkml:trace>
  <inkml:trace contextRef="#ctx0" brushRef="#br0" timeOffset="86624.99">14674 9215 31 0,'0'0'41'0,"0"0"-41"16,95 0-65-16</inkml:trace>
  <inkml:trace contextRef="#ctx0" brushRef="#br0" timeOffset="92014.01">1302 10253 481 0,'0'0'4'15,"0"0"-1"-15,0 0-3 16,0 0-5-16,0 0-24 15,0 0-1-15,0 0 15 16,0-46 10-16,0 75 3 16,0 10 2-16,9 10 0 15,1 3 6-15,-1-1-5 16,2-2-1-16,3-3 0 16,0-7 5-16,7-7 2 0,-2-7-7 15,2-9 0-15,1-11 6 16,4-5-5-16,2-5 6 15,3-20-3-15,2-8 18 16,0-7-18-16,0-1 1 16,-2 2-5-16,-1 1 2 15,-2 6-9-15,-1 6-9 16,-2 8-56-16,3 4 6 16,7 7-61-16,7-3 21 15</inkml:trace>
  <inkml:trace contextRef="#ctx0" brushRef="#br0" timeOffset="93690.51">12599 10321 498 0,'0'0'2'16,"0"0"7"-16,0 0-5 16,-80-56 15-16,77 56-33 15,3-2 28-15,7 0-11 16,32-1 20-16,23 1-8 16,28-1-15-16,19 1 0 15,19 0-66-15,12 2 59 16,6 0-57-16,8 0-32 15,-3 0 62-15,-8 0-41 16,-7 0-6-16,-14 0 19 16</inkml:trace>
  <inkml:trace contextRef="#ctx0" brushRef="#br0" timeOffset="98153.21">19299 9970 287 0,'0'0'9'0,"0"0"27"16,0 0-11-16,-31-72-22 15,28 62 26-15,3 0-26 16,0 0 31-16,0 1-18 16,0 2-6-16,0 2-16 15,6-3 6-15,4 1 0 0,5-3-5 16,3-1 13-16,7-1-8 15,8-1 0-15,12-4-3 16,9 1-8 0,11-4 11-16,10-3 0 0,14-5-6 15,20 0 11 1,15-2-5-16,15 1 11 0,13-2-4 16,9 2-7-16,5 5 7 15,-1-1-1-15,5 8 1 16,3 1 1-16,3 7-8 15,-1 7 2-15,-4 2 5 16,-9 6-7-16,-12 18 0 16,-11 7-2-16,-11 3-2 0,-7 5-38 15,-9 0 42 1,-9 0-7-16,-14 1-17 0,-12-1 23 16,-19 0-4-16,-17 4-10 15,-17-2 13-15,-18 6-21 16,-6 1 23-16,-22 5-17 15,-20 0 21-15,-12 3-4 16,-10 0 2-16,-3 4 2 16,-8-4-4-16,-1-3 3 15,-4-5-3-15,-11-6 5 16,-16-3 4-16,-14-2-9 16,-17-6 0-16,-15-7 2 15,-10-8-4-15,-7-12 2 16,-1-4 0-16,2-14 4 0,2-20 3 15,7-14-7 1,4-13 0-16,0-13 0 0,10-6 11 16,6-3-6-16,15 1 11 15,19 5 1-15,21 2-14 16,25 7-4-16,27 6 1 16,23 7-8-16,10 7-1 15,43 7-25-15,24 5-32 16,24 5-62-16</inkml:trace>
  <inkml:trace contextRef="#ctx0" brushRef="#br0" timeOffset="107511.65">3010 12406 163 0,'0'0'31'15,"0"0"3"-15,0 0 11 0,0 0-32 16,0 0-7-16,0 0 44 16,0 0-40-16,-14-42 27 15,14 41-10-15,0 1-26 16,0 0 6-16,0 0-7 16,0 0-7-16,0 0 0 15,0 0-16-15,0 0 2 16,0 0 1-16,0 0-15 15,0 0-7-15,0 0 9 16,12 0 33-16,4 0 2 16,1 0-2-16,4 0-2 15,-3 0-8-15,6 0 4 16,-2 0 2-16,0 0-9 0,-2 0-6 16,1 0 11-16,-4 0 7 15,-3 0 0-15,-2 0 1 16,3 0 0-1,-3 0-2-15,7 0 2 0,3-4 0 16,5 1-6-16,3 1 6 16,15-2-2-16,10 0-12 15,11-3 12-15,11 4-4 16,4-1 6-16,5 1-16 16,4 1 13-16,4 1-27 0,0-3-43 15</inkml:trace>
  <inkml:trace contextRef="#ctx0" brushRef="#br0" timeOffset="107821.99">6403 12351 155 0,'0'0'7'16,"86"-7"-14"-16,-45 5-39 16,3 1-7-16,-2-1 17 15,3-1 36-15,-3 0 69 16,-2 2-32-16,-7 1-31 15,-2 0 4-15,-5 0-10 16,-6 0-37-16,-3 0-50 16</inkml:trace>
  <inkml:trace contextRef="#ctx0" brushRef="#br0" timeOffset="108026.86">7507 12310 187 0,'0'0'0'0,"0"0"0"15,127-22-32-15,-71 20-45 16</inkml:trace>
  <inkml:trace contextRef="#ctx0" brushRef="#br0" timeOffset="108156.78">7984 12285 3 0,'0'0'52'0,"100"0"-31"16,-55 8-17-1,-5-2 1-15,-1-2 21 16,1 1-6-16,0-3 4 16,4 0-20-16,5-1-1 15,6 2-6-15,8-3-31 0,2 0-10 16,8 0-27-16</inkml:trace>
  <inkml:trace contextRef="#ctx0" brushRef="#br0" timeOffset="108261.9">9237 12278 70 0,'0'0'27'0,"91"-11"-27"15,-33 5-2-15</inkml:trace>
  <inkml:trace contextRef="#ctx0" brushRef="#br0" timeOffset="113726.45">14765 12372 94 0,'0'0'4'0,"124"13"-8"15,-71-1-6-15</inkml:trace>
  <inkml:trace contextRef="#ctx0" brushRef="#br0" timeOffset="117237.85">3026 13353 419 0,'0'0'27'0,"-85"-36"-26"16,42 26 2-16,4 0 9 16,9 4-5-16,5-2 15 15,10 2 45-15,3 0-12 0,6 3-27 16,0 1 2-16,3 0-29 15,3 2 7-15,0 0-16 16,0 0 6-16,0 0-48 16,0 0-3-16,6 0 24 15,15 0 29-15,10 9 4 16,16-4-4-16,16 0 19 16,18-3-19-16,18-2 0 15,14 0-12-15,17-12-18 16,16-7-3-16,12-5 32 0,9 2 1 15,-6 3 35-15,-7 4-35 16,-19 6-8-16,-20 3 1 16,-21 6-32-16,-25 0-87 15,-20 0-41-15</inkml:trace>
  <inkml:trace contextRef="#ctx0" brushRef="#br0" timeOffset="118457.22">28529 12303 447 0,'0'0'20'15,"0"0"-20"-15,0 0 0 16,0 0-1-16,-80-48 4 15,75 47 34-15,4 1 18 0,1 0-41 16,0 0-14-16,17 0 1 16,28 10-1-16,31 6 12 15,29 7-7-15,29 1-2 16,25 0-3-16,10-2 13 16,10-2-18-16,-1-2 5 15,-9-3-24-15,-4-2 19 16,-12-1-39-16,-11-2 16 15,-11-1 16-15,-16-4-13 16,-18-2 7-16,-18 0-33 16,-22-2-67-16,-15 1-111 15</inkml:trace>
  <inkml:trace contextRef="#ctx0" brushRef="#br0" timeOffset="120438.36">5839 13512 228 0,'0'0'80'0,"0"0"-76"16,0 0-1-16,0 0-1 15,0 0 8-15,0 0-10 16,0 0 4-16,-7-16-3 16,7 16 1-16,0 0 0 0,13 0-2 15,10-2 0-15,11-2 4 16,18-5-4-16,17-2 0 16,26-7 0-16,23-4-4 15,24-2 5-15,13-1-1 16,12-1 0-16,0 4 12 15,1 1-15-15,-8 3 3 16,-6 4-8-16,-10 5 2 16,-9 2 4-16,-13 7 2 15,-12 0 0-15,-13 0-59 16,-10 0-2-16,-10 4 17 16,-1-1 2-16,-7-1 28 15,-9-2 8-15,-8 0 6 0,-7 0 7 16,-10-5-5-16,-11-2 9 15,-7 4-11-15,-11 2-7 16,-5 1-57-16</inkml:trace>
  <inkml:trace contextRef="#ctx0" brushRef="#br0" timeOffset="122019.22">7671 12671 186 0,'0'0'9'0,"0"0"16"16,0 0-23-16,0 0 14 16,0 0-7-16,0 0-5 15,0-64 21-15,0 58-9 16,0 1 5-16,0-1 9 16,0 0-29-16,0-2 31 15,0 0-32-15,1 0 2 16,10-2 21-16,3-2-21 15,5-1-2-15,7-4 0 0,6-2 17 16,7-2-24 0,5 3 7-16,6-3 0 0,6 3 8 15,7-1 1-15,10 0-2 16,5 5 4-16,2 1-4 16,6 2-6-16,2 1-1 15,0 1 10-15,2 3 5 16,-6 1-14-16,1 5 4 15,-2-2-5-15,2 2 15 16,-1 0-17-16,-2 0 2 16,-2 2 0-16,-5 8 0 15,-1 1 0-15,-8 0 0 16,-5 3 0-16,-7 4 5 0,-8 1-5 16,-1 5 0-16,-6 2-2 15,-2 1-5-15,4 5 7 16,-2-4 0-16,0 0-3 15,-1 0 10-15,0-1-7 16,-2-1 0-16,0 4 1 16,-6-1-4-16,-5-1 3 15,-4 3 0-15,-6 0 0 16,-8 4 2-16,-5-3-6 16,-2 2 2-16,0 0 1 15,-15 2-7-15,-7-4 10 16,-7 1-2-16,-1-2 4 0,-2-3-4 15,-3-2-2-15,1 0-4 16,-4-2 9-16,-3-2-3 16,4 1 5-16,-4-1-5 15,-2 0 0-15,1 1-4 16,-4-2 4-16,-2-1 0 16,-4-1-1-16,-1-2-3 15,-4 0-15-15,6-5 10 16,-3 2 2-16,2-6-12 15,-3-2 6-15,-3-2 4 16,-3-2 5-16,-6 0-14 16,-5-2 13-16,-7 0 3 15,-2 0-1-15,-4 0-14 16,-1 0 9-16,2 0 2 16,2-3 6-16,5-5 0 0,-1 0 1 15,2-6-1-15,7 1 0 16,1-5 0-16,12-1-1 15,4-4 1-15,5-1 0 16,3 0-6-16,4-4 9 16,3 0-6-16,12-2 3 15,5 0-22-15,11 1 14 16,6-2-52-16,3 3 4 16,0 0-5-16,12 3 11 15,2 3-2-15,-1 5 24 16</inkml:trace>
  <inkml:trace contextRef="#ctx0" brushRef="#br0" timeOffset="123800.8">8157 13369 132 0,'0'0'30'0,"0"0"34"16,0 0-52-16,0 0-5 16,0 0-3-16,0 0 9 15,0-9-6-15,0 9-2 16,0 0 2-16,3 0-14 0,3 0-6 16,5-2-16-16,0 2 1 15,1 0-27-15,0 0-6 16,2 0-27-16</inkml:trace>
  <inkml:trace contextRef="#ctx0" brushRef="#br0" timeOffset="131349.56">15127 13258 296 0,'0'0'32'0,"0"0"48"16,0 0-48-16,0 0 53 16,-52-77-33-16,48 72-33 15,2 5 20-15,2 0-28 0,0 0-22 16,0 0 8-16,0 0-29 15,0 0-3-15,0 0-35 16,0 0 9-16,21 3 30 16,16 5-22-16,17-2 22 15,16-1-88-15,15-5-36 16</inkml:trace>
  <inkml:trace contextRef="#ctx0" brushRef="#br0" timeOffset="131971.34">19517 13232 49 0,'0'0'39'15,"0"0"-14"-15,0 0 17 16,0 0-17-16,0 0 18 15,0 0 27-15,-2 0-48 16,2 0 31-16,0 0-52 16,16 2 7-16,10 5-16 15,14 1-40-15,11-6-103 16</inkml:trace>
  <inkml:trace contextRef="#ctx0" brushRef="#br0" timeOffset="144320.26">1648 15066 547 0,'0'0'56'16,"0"0"-56"-1,0 0 10-15,0 0-7 0,0 0-2 16,0 0-1-16,0 0-7 15,-11-3 7-15,25 33-13 16,11 12 32-16,5 10-18 16,3 8 18-16,3 1-13 15,11 2 5-15,-1-8-9 16,1-11-2-16,-1-6 2 16,-7-13 1-16,1-10-6 15,2-11 3-15,3-4-35 16,8-16 29-16,7-20-21 15,4-11 3-15,6-1 12 0,-4 4-94 16,-11 8-9-16,-12 6-105 16</inkml:trace>
  <inkml:trace contextRef="#ctx0" brushRef="#br0" timeOffset="144934.23">4382 15413 679 0,'0'0'10'16,"0"0"10"-16,0 0-20 16,0 0-10-16,0 0-19 15,0 0 7-15,88-44 22 16,-3 26 9-16,22-4 3 15,23-7-16-15,25-2 4 16,18-2-5-16,12-3-20 16,15 2 11-16,6 1 14 0,4 4-11 15,-6 4-5-15,-11 7-5 16,-14 5-6-16,-5 6-53 16,-12 3 28-16,-15 1-4 15,-7 3 24-15,-13 0 30 16,-16 0-15-16,-10 0-7 15,-16 6-27-15,-15-1-36 16,-9 1-58-16</inkml:trace>
  <inkml:trace contextRef="#ctx0" brushRef="#br0" timeOffset="145753.42">10729 15369 173 0,'95'-8'28'16,"20"2"4"-16,22 6 37 15,26 0-24-15,16 0-4 16,10 8-20-16,11 9 15 16,-3 5-21-16,1 1 4 15,-10 2-11-15,-10-2-8 16,-14 2-26-16,-13-3-46 16,-10-2-53-16,-14-4-41 0</inkml:trace>
  <inkml:trace contextRef="#ctx0" brushRef="#br0" timeOffset="149267.18">23374 15395 343 0,'0'0'40'15,"0"0"-1"-15,-91-23-16 16,70 20 21-16,9 3-22 16,8 0 39-16,2 0-27 15,2 0-15-15,0 0-19 0,12 0-5 16,29 0 5-1,26 3 12-15,31 3-12 0,26-1-23 16,22-2-31 0,18-1 28-16,11-2 2 0,5 0-13 15,2 0 1-15,-3 0 12 16,-3 0-5-16,-6 0-6 16,-7-5 15-16,-15 1-3 15,-17 0 23-15,-22 1 0 16,-17 3 1-16,-11 0 4 15,-13 0-5-15,-9 0 19 16,-7-1-19-16,-9-1 2 16,-3 2 0-16,-4 0 0 15,3 0-2-15,5 0 0 16,6 0-9-16,9 8-7 0,6 3-55 16,6 1 22-16,7-3 5 15,7-1-49-15</inkml:trace>
  <inkml:trace contextRef="#ctx0" brushRef="#br0" timeOffset="149478.04">27478 15470 103 0,'0'0'72'0,"147"0"-72"15,-68-2-36-15,-1-3 6 16,-1-3 30-16,-8 3 0 15,-3 2 14-15,-8 1 5 16,-5 2-18-16,-5 0-1 16,-2 0-1-16,-4-1 0 0,-3 1 1 15,-5-3-31-15,-1-1-29 16</inkml:trace>
</inkml:ink>
</file>

<file path=ppt/ink/ink7.xml><?xml version="1.0" encoding="utf-8"?>
<inkml:ink xmlns:inkml="http://www.w3.org/2003/InkML">
  <inkml:definitions>
    <inkml:context xml:id="ctx0">
      <inkml:inkSource xml:id="inkSrc0">
        <inkml:traceFormat>
          <inkml:channel name="X" type="integer" min="0" max="32767" units="cm"/>
          <inkml:channel name="Y" type="integer" min="0" max="32767" units="cm"/>
          <inkml:channel name="F" type="integer" min="0" max="2047" units="deg"/>
          <inkml:channel name="T" type="integer" min="0" max="2.14748E+09" units="dev"/>
        </inkml:traceFormat>
        <inkml:channelProperties>
          <inkml:channelProperty channel="X" name="resolution" value="1516.99072" units="1/cm"/>
          <inkml:channelProperty channel="Y" name="resolution" value="2427.1853" units="1/cm"/>
          <inkml:channelProperty channel="F" name="resolution" value="5.68611" units="1/deg"/>
          <inkml:channelProperty channel="T" name="resolution" value="1" units="1/dev"/>
        </inkml:channelProperties>
      </inkml:inkSource>
      <inkml:timestamp xml:id="ts0" timeString="2020-10-28T04:36:03.2760000"/>
    </inkml:context>
    <inkml:brush xml:id="br0">
      <inkml:brushProperty name="width" value="0.05292" units="cm"/>
      <inkml:brushProperty name="height" value="0.05292" units="cm"/>
      <inkml:brushProperty name="color" value="#FF0000"/>
    </inkml:brush>
  </inkml:definitions>
  <inkml:trace contextRef="#ctx0" brushRef="#br0">15979 6818 195 0,'0'0'736'15,"0"0"-655"-15,0 0-79 0,0 0-2 16,0 0 37-16,0 0-30 16,0 0 6-16,0 0-13 15,0 0-15-15,0 0 15 16,0 0-39-16,0 0-27 15,0 0-29-15,0 2-64 16,0-2-124-16,0 0-15 16</inkml:trace>
  <inkml:trace contextRef="#ctx0" brushRef="#br0" timeOffset="2472.96">16180 6663 427 0,'0'0'131'15,"0"0"-58"-15,0 0-14 16,0 0 67-16,0 0-50 16,0 0-12-16,-12-37-25 15,12 32 6-15,0 3 16 16,0-2-29-16,0 0 8 16,0-3 17-16,0 2-57 15,0 1 32-15,0-1-6 0,0 0-15 16,0 2 25-1,0 0-24-15,0 3 5 0,0-1 16 16,0 1-25-16,0 0 3 16,0 0-11-16,0 0 3 15,0 0-4-15,0 0 1 16,0 0 0-16,0 0-6 16,0 1 8-16,0 12-2 15,0 4 0-15,0 5 3 16,-1 0 5-16,-3 4-8 15,1 3 0-15,-2 1 12 16,2 1-1-16,1 0-11 16,2-2 0-16,-1 3 4 15,1-4-1-15,0 3-3 0,0-3 0 16,0 1 5 0,0 0 6-16,0-4-11 0,-2 1 0 15,1-2 2-15,-2-1-4 16,1 0 2-16,-1-1 0 15,0 0-2-15,-1 0 12 16,0 3-12-16,-1 0 2 16,-1 4 0-16,2 1 3 15,-3-4-3-15,2 2 0 16,2-3-1-16,0 0 8 16,-2 0-7-16,4-3 0 15,-2-1 0-15,0 2 3 16,1-3-3-16,1 2 0 0,-2-5 3 15,1 3 4-15,-2-1-7 16,1-3 0-16,2 2 1 16,-1-1-2-16,0 1 1 15,1-1 0-15,-1 0-1 16,1 0 9-16,-2 0-8 16,0 3 0-16,-2-6 2 15,2 3-4-15,1 0 2 16,-1 2 0-16,1-2-2 15,-1 0 8-15,0-2-6 16,0 2 0-16,2 0 2 16,-2 0-2-16,0 1 0 15,-2 2 0-15,3 0 1 16,-2-1 7-16,1 0-8 0,2 1 0 16,-2-2 3-16,1 0-4 15,1-1 1-15,-1-1 0 16,1 0-2-16,1-3 10 15,-2 3-8-15,1 0 0 16,1-2 1-16,-2 3-5 16,1 0 4-16,-1-4 0 15,1 1-1-15,-1-1 7 16,2 1-6-16,0 2 0 16,0-2 0-16,0 0 0 15,0-2 0-15,0 0 0 0,0 0-3 16,0-1 6-1,-1 2-3-15,1 1 0 16,0-2 3-16,0 2-5 16,0 0 2-16,0 0 0 0,0-2-4 15,0 1 10-15,0 1-6 16,0 2 0-16,0-2 3 16,0 2-4-16,0-2 1 15,0 1 0-15,0-1 0 16,0-2 4-16,0 1-4 15,0-1 0-15,0 2 3 16,0-3-5-16,0 2 2 0,0 1 0 16,0-2-1-1,0 2 5-15,0 0-4 0,0 0 0 16,0 0 3-16,0-2-2 16,0 1-1-16,0-2 0 15,0 1-3-15,0 1 10 16,0 1-7-16,0-2 0 15,-2 1 4-15,0 1-4 16,-1 0 0-16,3 0 0 16,-2 0-2-16,1 0 9 15,-1 0-7-15,0 1 0 16,2 1 4-16,-1-2-2 16,-1 2-2-16,1-2 0 15,1 0 3-15,-2 0 1 16,2-1-4-16,0-1 0 15,0-5 3-15,-1 3-4 16,-1-1 1-16,1-1 0 0,-1 1-2 16,1-3 5-16,1-1-3 15,-2-2 0-15,2-2 3 16,0-1-12-16,0 0 3 16,-1 0-32-16,-6-1 8 15,-1-20-48-15,-4-12-75 16,-1-11-86-16,5-2-138 15,5-5-223-15</inkml:trace>
  <inkml:trace contextRef="#ctx0" brushRef="#br0" timeOffset="3882.7">16243 6624 436 0,'0'0'34'0,"0"0"-28"16,0 0 81-16,0 0 1 16,0 0-33-16,0 0-51 15,-27-12-2-15,27 12 26 16,0 0-14-16,0 0 10 16,0 0 7-16,0 0-27 15,0 0 23-15,0 0-12 16,0 0-14-16,0 0 31 15,0 0-31-15,0 0 7 16,0 0-8-16,0 0 4 16,10 0-4-16,8 0 0 15,9 0 0-15,3 0-3 16,4 0 3-16,4 0 0 0,5 0 0 16,3 0 10-16,6 0-17 15,3 0 7-15,1 0-11 16,-1 0 1-16,0 0-5 15,0 0 11-15,0 0-9 16,2 0-5-16,1 0 14 16,0-1-8-16,-4 1 12 15,-2 0-10-15,-1 0 6 16,3 0 4-16,0 0-5 16,4 0 2-16,1 1 2 15,1 2 1-15,-2 1-7 16,2-2 3-16,-2 3 4 15,-1 0 0-15,2-2 0 0,-2-2-12 16,-3 2 7-16,-2-3 4 16,-1 0 1-16,-3 2-7 15,2-2 10-15,2 0-3 16,3 0 0-16,-4 0 3 16,3 0-3-16,-2 0 0 15,-4 0-3-15,1 0 1 16,0 3 2-16,1 2 0 15,0-3-1-15,1 2-10 16,-5 0 8-16,3-2-7 16,-4 1-4-16,1-1 7 15,-2-2 7-15,0 2 0 16,-3-1 0-16,1 1-14 16,-1 1 8-16,1-2 3 0,-2-1 0 15,2 2 0-15,-5-2 3 16,1 1 0-16,-2-1-4 15,0 2-7-15,0-2 8 16,0 0-17-16,-1 0 2 16,2 0 18-16,-3 0-5 15,2 0 5-15,-3 0 0 16,-4 0 0-16,0 0 0 16,-2 0 0-16,-5 0-4 15,2 0 3-15,-3 0 1 16,-3 0 0-16,1 3-1 0,0 1-5 15,-5-3-15-15,2 3-38 16,-7 0-71 0,-3-3-48-16</inkml:trace>
  <inkml:trace contextRef="#ctx0" brushRef="#br0" timeOffset="5742.71">16080 9012 93 0,'0'0'224'0,"0"0"-188"15,0 0-18-15,0 0 70 16,0 0 16-16,0 0-16 0,-53-6-20 16,47 4-61-16,-3 2 31 15,1 0-14-15,1 0-19 16,-1 0 20-16,2 0-25 15,2 0 7-15,1 0-4 16,3 0 6-16,0 0-9 16,0 0 0-16,0 0 1 15,0 0 15-15,0 0-15 16,0 0 1-16,0 0 12 16,7 0-3-16,7 0-10 15,5 0-1-15,1 0 3 16,6 0 7-16,4 0-10 0,5 0 0 15,2 0 11-15,5 0-5 16,1 0-7-16,3 0 1 16,1 0 0-16,-1 0 0 15,0 0 0-15,2 0 0 16,1 0-3-16,0 0 10 16,2 0-10-16,-3 0 3 15,1 0 0-15,1 0 5 16,3 0-5-16,2 0 0 15,2 0 0-15,-1 0 0 16,-2 0-3-16,-5 0-3 16,0 0 6-16,0 3-4 15,-1 1-9-15,4-1 13 0,0 2-13 16,1-3-1-16,-2 1 13 16,-4-2-4-16,-2 2 5 15,1-2 0-15,-2 1-3 16,-2-2 3-16,-1 0-2 15,-1 0 8-15,1 0-9 16,0 0 3-16,0 0-1 16,-2 0-3-16,-2 0-1 15,-3 0 5-15,2 0-1 16,-2 0 14-16,4 0-18 16,3 0 5-16,-1 0 0 15,1 0-3-15,2 0 3 16,-6 0 0-16,1 0-4 15,-5 0 9-15,-2 0-5 0,-1 0 0 16,3 0 4-16,-1 0-7 16,2 0 3-16,2 0 0 15,-1 0-3-15,0 0 12 16,0 0-12-16,-1 0 3 16,2 0 0-16,-2 0-2 15,0 0 2-15,1 0 0 16,-1 0-3-16,0 3 6 15,2-1-3-15,3-2 0 16,-3 3-3-16,3-3-2 16,-2 0-4-16,1 0 3 0,0 0-1 15,-1 0-4 1,-1 0 10-16,-2 0-1 0,2 0 2 16,-2 1-8-16,-1 1 8 15,0-1 0-15,0 1-1 16,-2-2 1-16,-1 1 0 15,1-1 0-15,-2 0-3 16,-3 0 3-16,0 0-13 16,-5 0 13-16,0 0-2 15,-2 0 6-15,-3 0-4 16,1 2 0-16,-5-2 2 16,1 0-6-16,-4 0 4 15,-4 0 0-15,-1 0-9 0,-2 0-6 16,-1 1 7-1,-1-1-26-15,0 0-53 0,0 0-64 16,0 0-87-16</inkml:trace>
  <inkml:trace contextRef="#ctx0" brushRef="#br0" timeOffset="7791.26">19754 6713 188 0,'0'0'25'15,"0"0"0"-15,0 0 36 16,0 0 18-16,0 0-10 16,0 0-41-16,0 0 0 15,0 0-7-15,0 0 7 16,0 0 41-16,0 0-26 15,0 0-5-15,0 0 15 16,0 0-33-16,0 0 22 16,0 0-14-16,0 0-12 0,0 0 22 15,0 0-32-15,0 0 10 16,0 0 10-16,0 0-22 16,0 0 12-16,0 0-6 15,0 0-8-15,0 0 13 16,3 0-12-16,6 0-2 15,4 0 4-15,-1 3 5 16,2 4-15-16,1-1 5 16,1 3 0-16,5-1 0 15,1 3 0-15,1-2 0 16,-1 2 0-16,5-2 8 16,-2 5-9-16,2-1 1 15,0-4 0-15,-2 4-1 16,4-2 1-16,-1 1 0 15,-1 0-1-15,1 0 5 0,-1 1-4 16,0 1 0-16,0-1 1 16,-2 4-11-16,2 1 16 15,0-1-6-15,-3-2 0 16,3 0 2-16,1 1-2 16,-1-1 0-16,0 0 4 15,1 0-16-15,-3-2 22 16,2 1-10-16,0 0 0 15,-3 0 4-15,4-5-11 16,-1 2 7-16,3-2 0 0,-2 2-1 16,2-1 3-1,-2 1-2-15,1-2 0 0,-4 1-1 16,0 0 1 0,-2 1 0-16,-1 3 2 0,0 0-9 15,1 2 10-15,-1-2-3 16,2 3 0-16,-2 2 5 15,1-1-11-15,-2 2 6 16,0-2 0-16,-2 2-8 16,-1-1 8-16,0-1 0 15,-3-1-2-15,1-1 7 16,-1 1-9-16,1-3 4 16,0 0 0-16,1-3-5 15,-2-1 8-15,2-1-3 16,-1 1 0-16,0 0 7 0,0-1-9 15,1-4 2 1,1 2 0-16,-1 1-3 0,0-3 4 16,-1 1-1-16,1 1 0 15,-2 0 3-15,2-1-4 16,-2 2 1-16,-1-3 0 16,2 1-3-16,-3-1 4 15,-1 0-1-15,1-2 0 16,-1 1 4-16,0-2-4 15,3 1 0-15,-3-3-2 16,1 4-11-16,-1-1 0 16,-4-1-24-16,-1 1 5 0,-7-1-91 15,0 1-75 1,-10-3-194-16</inkml:trace>
  <inkml:trace contextRef="#ctx0" brushRef="#br0" timeOffset="9269.07">19742 9097 13 0,'0'0'209'15,"0"0"-146"-15,0 0 4 16,0 0 14-16,0 0 6 15,0 0 3-15,0 0-63 16,6 0 2-16,3 0-7 16,2 0 14-16,2-3 15 15,3-1-48-15,4-1 25 16,2-1 9-16,1 0-34 16,3 1 15-16,4-3-10 15,2 1-8-15,3-3 25 16,4 3-24-16,-2-4 8 0,4 0 3 15,-1 0-1-15,0-3-11 16,2-1 0-16,3 0 5 16,-2-2-8-16,0 0 3 15,-1 0 0-15,-3 2 4 16,-2 0-2-16,2 1-4 16,-5 0 2-16,-1 3 0 15,0-2 1-15,0 2-1 16,1 0 0-16,2 1-1 15,-2-2 6-15,-1 1-5 16,-2 0 0-16,0 0 2 16,1 1-7-16,-4 0 5 15,-1 0 0-15,-3 1 1 0,0 0 3 16,3-2-4-16,-2 2 0 16,2 1 0-16,-2-2-3 15,-2 1 3-15,0 2 0 16,0 0-2-16,-4-1 5 15,2 2-3-15,0 0 0 16,-2-2 2-16,1 0-5 16,-1 2 3-16,-2-3 0 15,2 1-1-15,0 1 5 16,-1 0-4-16,0 0 0 16,-1 1 2-16,-1-1-4 15,-1 0 2-15,3 0 0 16,-3 0-3-16,-1-2 6 15,0 3-5-15,-1-2 2 16,-1 2 0-16,1-1-5 0,1 0 5 16,-2 2 0-16,1 0-1 15,-2 2 7-15,-3-2-9 16,-1 1 3-16,-3 1 0 16,-1 1-6-16,0-1 11 15,-1 3-5-15,-1 0 0 16,1 0-8-16,-2 0 1 15,0 0-26-15,0-2-37 16,0 0-27-16,0-5-126 16,0-4-252-16</inkml:trace>
  <inkml:trace contextRef="#ctx0" brushRef="#br0" timeOffset="10497.97">21628 7674 208 0,'0'0'61'0,"0"0"-9"16,0 0 47-16,0 0-26 15,0 0 11-15,0 0-30 16,-14-12-22-16,14 12-5 0,0 0 5 15,0 0-8-15,0-1 15 16,0 1-26-16,0-1 27 16,0 1-4-16,0 0-8 15,0 0 10-15,0 0-27 16,0 0 0-16,0 0 12 16,0 0-10-16,0 0-8 15,0 0-1-15,0 0-2 16,0 0-4-16,0 2 7 15,0 10-5-15,0 0 27 16,0 2-24-16,-1 4 23 16,-1-1-16-16,1 0-6 15,-2 3 25-15,1 0-25 16,-3-1-4-16,1 1 24 0,1-1-21 16,-1-1 4-16,1-3-3 15,0 2-4-15,0-2 11 16,0 1-11-16,1-2 0 15,1-2 5-15,-1 1 7 16,1-1-12-16,-1 0 1 16,2 0 4-16,-2 0 0 15,2-1-5-15,0 3 2 16,-2-1-1-16,2-1 3 16,0 1-4-16,0 1 0 15,0-2 7-15,0 3-6 0,0-1-1 16,0-1 0-16,0 1-3 15,0-3 7-15,0 2-4 16,0-1 0-16,0-1 0 16,0 0 4-16,0 0-4 15,0 0 0-15,0 3-1 16,0-4 17-16,0 3-16 16,0-2 0-16,0-1 0 15,0 2 8-15,0-2-8 16,0 0 0-16,0 2-1 15,0-1 14-15,0 1-13 16,0-2 0-16,0 1 4 16,0-2-5-16,4 0 1 0,-2 1 0 15,-1 0 2-15,1-1-2 16,-1 0 0-16,2-1 0 16,-1 0 5-16,1-1-6 15,0 2 1-15,0-1 0 16,0-1-6-16,0 1-17 15,-3 0-24-15,0 1-46 16,-3-5-103-16,-18-4-161 16</inkml:trace>
  <inkml:trace contextRef="#ctx0" brushRef="#br0" timeOffset="12808.17">19717 6786 160 0,'0'0'12'15,"0"0"-6"-15,0 0 35 16,0 0 26-16,0 0-19 0,0 0-22 15,0-12 5-15,0 12 20 16,0 0-23-16,0 0 2 16,0-3 4-16,0 2-23 15,0 0 10-15,0-1 12 16,0 1-8-16,-3-2 17 16,0 2-30-16,1-2-4 15,1 1 18-15,-1-1-5 16,1-1 9-16,1 3-9 15,0-1-10-15,0 0 19 16,-2 0-9-16,2-1-11 16,0 1 15-16,-1-1-24 0,1 0 23 15,0 1-15-15,-2 2-6 16,2 0 32-16,0 0-21 16,0 0 6-16,0 0-4 15,0 0-4-15,0 0-9 16,0 0-3-16,0 0 1 15,0 0-1-15,0 0 3 16,0 0-3-16,0 0 0 16,0 8 17-16,0 4-8 15,0 4 17-15,0 4-25 16,0 1 36-16,-1 4-36 16,-1 1 9-16,2 4 4 15,-1 1-4-15,1 3-2 16,0-1-8-16,0-2 9 15,0-3-1-15,0-3-4 0,0-2-3 16,0 1 2-16,0 0 14 16,0-2-18-16,0 2 1 15,0-1 0-15,0 0 4 16,0 2 1-16,0 2-5 16,0-1 0-16,0 3 11 15,0-2-12-15,0-1 1 16,0-2 0-16,0 3-1 15,0-4 2-15,0 0-1 16,0-2 1-16,0 0 13 0,0-3-16 16,0 2 2-1,0-4 0-15,0 2-2 16,0 1 4-16,0 1-2 16,0 1 0-16,0 0 8 0,0-2-12 15,0 2 4-15,0 0 0 16,0-1-4-16,0 0 6 15,0 1-2-15,0-1 0 16,0-1 7-16,0-1-9 16,0 0 2-16,0-1 0 15,1-1-3-15,-1 1 4 16,2 0-1-16,-1 1 0 0,-1 1 5 16,2 1-6-1,-2-3 1-15,0 2 0 16,1 0-4-16,-1 1 4 0,0-1 0 15,0 1-1-15,0-2 9 16,0-2-11-16,0 0 3 16,0-1 0-16,0-1-4 15,0 1 4-15,0-1 0 16,0 1 0-16,0-1 7 16,0 1-10-16,0-1 3 15,0 3 0-15,0-2-4 16,0-1 6-16,-3 1-2 15,2-1 0-15,-4 0 6 16,4-1-10-16,-2 1 4 16,0-1 0-16,0 3-2 0,0 1 3 15,2-1-1-15,-1-2 0 16,2 2 10-16,-1-2-16 16,-2 2 6-16,1-2 0 15,-1 4 0-15,2-3 3 16,-3 2-3-16,4-2 0 15,-1 2 7-15,-1-2-10 16,-1-1 3-16,2 0 0 16,-3 1-2-16,2-3 3 15,1 1-1-15,1 0 0 16,0-2 11-16,0 2-13 16,-2 0 2-16,1-1 0 0,1 0 0 15,-2-1 1-15,1 0-1 16,1 4 0-16,0-3 6 15,0 2-6-15,-2 1 0 16,2-4 1-16,-3 0-5 16,3-2 5-16,-1 3-1 15,-1-2 0-15,2 0 6 16,0 0-9-16,0-1 3 16,0-2 0-16,0 2-2 15,0-1 4-15,0-2-2 16,0 3 0-16,0-2 8 15,0 0-11-15,0 1 3 16,0 0 0-16,0-2-3 16,0 3 3-16,0-1 0 15,2-1 0-15,-1 0 5 0,-1 1-5 16,3-1 0-16,-1 0 0 16,1 0-3-16,0-1 3 15,-2-2 0-15,2 4 0 16,1-4 6-16,-2 1-9 15,1 2 3-15,-2 0 0 16,3-1-2-16,-3 1 2 16,1-2 0-16,-1-1-1 15,-1-1-26-15,0-1 7 16,0 1-47-16,0-3-58 16,0 0-26-16,-6-17-167 15</inkml:trace>
  <inkml:trace contextRef="#ctx0" brushRef="#br0" timeOffset="15472.18">21554 7969 55 0,'0'0'282'0,"0"0"-242"16,0 0 26-16,0 0-2 16,0 0 4-16,0 0-40 15,15-5-23-15,-4 3 16 0,2 1-9 16,4 0 0-16,-1 1 21 16,5-2-16-16,3 1-1 15,6 0 6-15,2-1-18 16,9 1 14-16,6 1-18 15,7-3 0-15,4 3-1 16,3-1 6-16,3 1-1 16,-2 0-4-16,-3 0-2 15,1 0 2-15,-5 0 0 16,4 0 0-16,-4 0-11 16,1 0 15-16,-1 0-4 15,-1 0 3-15,-3 0 7 16,3 0-13-16,-2 0 3 0,-1 0 0 15,-1 0-11-15,1 0 7 16,-5 0 3-16,0 0-1 16,-1 0-25-16,0 0 11 15,1 0 5-15,2 0-15 16,2 0 8-16,-2 0-14 16,0 0 0-16,-3 0-4 15,-4 0 0-15,-3 0 31 16,-2 0-16-16,-2 0 6 15,3 0 12-15,2 0-27 16,0 0-3-16,0 0 7 16,1 0 1-16,0 0 3 0,0 0 8 15,-1 0-1-15,3 0 13 16,-5 0-19-16,2 0 13 16,0 0 2-16,-2 0-14 15,2 0 9-15,-2 0-1 16,2 0-1-16,-3 0 8 15,-2 0-10-15,-3 0 2 16,-1 0 6-16,0-2-11 16,-2 0 17-16,1 0-8 15,-3 1 9-15,0 1 14 16,1-2-14-16,0 2 3 16,1-1-6-16,2-1 11 15,0 2-13-15,-5-1 5 16,-1 1-10-16,-6 0-9 15,-2 0-119-15</inkml:trace>
  <inkml:trace contextRef="#ctx0" brushRef="#br0" timeOffset="30622.54">21581 8303 222 0,'0'0'70'0,"0"0"-44"16,0 0-7-16,0 0 27 15,0 0 23-15,0 0-26 16,0 0-3-16,-1 0-8 15,1 0-29-15,0 0 28 16,0 0-7-16,0 0-12 16,0 0 38-16,0 0-42 15,0 0 7-15,0 0-6 16,0 0 2-16,9 0-19 16,1 0 8-16,2 0 0 15,2 0 0-15,5 0 0 16,2 0 0-16,1 0 0 0,5 0 8 15,5 0-12 1,3 0 4-16,4 0 0 0,3 3-2 16,2-2 9-16,1-1-7 15,0 1 0-15,-3 1 7 16,-5-1-7-16,-1-1 0 16,-5 2 0-16,-1-2-8 15,0 1 8-15,1-1 0 16,1 0-5-16,3 1-1 15,2-1 4-15,1 0-1 16,-1 2 3-16,0-1-11 16,-1-1 16-16,0 0-5 15,0 0 0-15,-2 0-4 16,1 0 0-16,-3 0 3 0,2 0-2 16,-1 0-7-16,0 0 10 15,0 0 0-15,0 0-4 16,-2 0 8-16,2 0-13 15,0 0 9-15,0-3-14 16,-2 2 6-16,0 0 4 16,1 1 4-16,-3-2 0 15,1 2-1-15,0 0-4 16,0 0 5-16,1 0-4 16,2 0-14-16,-2 0 16 15,1 0 2-15,-2 0-11 16,-2 0 7-16,-1 0 0 15,-2 0 4-15,0 0 0 16,-1 0-6-16,0 0 7 16,2 0-1-16,0 0 0 0,3 0 7 15,0 0-9-15,1 3 2 16,0 0 0-16,-2 0-6 16,1 0 9-16,-2-1-3 15,-2 1 0-15,-1-3 4 16,1 0-7-16,1 2 3 15,-1-2 0-15,2 0-1 16,-2 0 1-16,1 0 0 16,1 2-2-16,-1-2 5 15,1 0-6-15,1 0 3 0,-1 0 0 16,2 0-3 0,-3 0 5-16,3 0-2 0,-3 0 1 15,-1 0 2 1,-3 0-3-16,-1 0 0 0,-3 0 1 15,1 0-7-15,-1 0 12 16,0 0-6-16,0 0 0 16,0 0-4-16,1 0 4 15,2 0 0-15,-2 0 0 16,1 0-4-16,-1 0 4 16,-2 0 0-16,0 0-1 15,0 0 4-15,1 0-3 16,-5-2 0-16,2 0 0 15,-1 1-3-15,-1-1 5 0,-1 0-2 16,-2 1 0-16,1 0 5 16,-5 1-9-16,-2-1 4 15,1 1 0-15,-4 0-2 16,-1 0 2-16,0 0 0 16,0 0-3-16,0 0 12 15,3 0-13-15,-1 0 4 16,2 0-13-16,-3 0 8 15,1 0-102-15,-2 0 20 16,0 0-15-16,0 0-43 16</inkml:trace>
  <inkml:trace contextRef="#ctx0" brushRef="#br0" timeOffset="33148.29">24572 8388 179 0,'0'0'85'0,"0"0"-16"16,0 0-25-16,0 0 32 15,0 0 6-15,0 0-16 16,9-12 17-16,-9 12-49 16,0 0 23-16,0 0 23 15,0-1-66-15,0 1 39 16,0 0-23-16,0 0-19 16,0 0 18-16,1 0-28 15,-1 0 2-15,0 0 5 16,2 0 3-16,1 0-11 15,1 3 4-15,1 5-1 0,-1 3 16 16,4 0-10 0,-2 3 0-16,-2 0 27 0,2 3-27 15,0 0 3-15,3 2 2 16,-2 0-12-16,0 1 24 16,-1-3-20-16,1 0-6 15,-3-2 14-15,1 1 4 16,-2 0-18-16,0-2 0 15,0 0 2-15,0 1 6 16,-2 1-3-16,1-1-5 16,-1 0 11-16,1-1 6 15,-1 1-17-15,2-1 0 0,-3 1 1 16,2-1 3 0,-2-2-4-16,1 0 0 0,-1 2 0 15,2-1 10-15,1-3-10 16,-2 1 0-16,1-1 1 15,-1-1 1-15,-1 2-2 16,2-3 0-16,-2 3-2 16,3-1 14-16,-2 0-17 15,-1-2 5-15,2 1 0 16,-2-2 0-16,0 0 0 16,0 1 0-16,1-1-2 15,-1 2 12-15,0-2-10 16,2 1 0-16,-2 0 2 15,0 0-4-15,0 1 2 16,0-1 0-16,0 2-4 16,0-2 18-16,0 0-14 0,1 1 0 15,-1 0 0-15,2 1 0 16,-2 0 0-16,1-3 0 16,-1 4 0-16,3-3 9 15,-2-1-9-15,-1 1 0 16,2 4 4-16,-1 0-5 15,1-1 1-15,-2 0 0 16,1 0-1-16,1 1 16 16,-1 1-15-16,-1 1 0 15,2 1 1-15,-2-1 1 16,0 0-2-16,0 1 0 0,0 0 1 16,0 0 9-1,0 1-10-15,0-4 0 0,0 0 3 16,0-2-5-16,0 0 2 15,0 0 0-15,0 0-2 16,0 1 14-16,0-2-14 16,0 2 2-16,0 3 0 15,0-3-2-15,0 0 2 16,0-1 0-16,0 2-1 16,0-3 7-16,0 2-6 15,0 3 0-15,0-2 4 16,-2 3-9-16,1 1 5 15,-1-1 0-15,2 2-1 0,0-1 12 16,0-1-11-16,0 2 0 16,0-2 7-16,0 2-11 15,0-2 4-15,0-2 0 16,0-3-6-16,0 1 17 16,-1-3-11-16,1 0 0 15,-2 2 2-15,1-1-6 16,-2 3 4-16,0-3 0 15,2 4-5-15,-1 1 13 16,2-1-8-16,0 3 5 16,0-2-2-16,0-1 5 15,0 2-8-15,-1-1 0 0,1 1-3 16,-2 0 11-16,2 2-8 16,-1-3 0-16,1 3 4 15,0-5-6-15,0 1 2 16,0 0 0-16,0-3-4 15,0 2 14-15,0-2-10 16,0 0 0-16,-2-3 0 16,2 3-2-16,0-3 2 15,-1 2 0-15,-1-1-3 16,1 2 10-16,-1 1-7 16,2-2 0-16,0-1 0 15,-1 4-5-15,-1-2 5 16,2 2 0-16,0 1-4 15,0 1 17-15,0 0-13 16,0-1 0-16,0 0 7 0,0-3-12 16,0 0 5-16,0-2 0 15,0-1-6-15,0 0 16 16,0 0-10-16,0 0 0 16,0 3 1-16,0 0-6 15,0 2 5-15,0-2 0 16,0-2-1-16,0 0 6 15,0 0-5-15,0 1 0 16,0 1 2-16,0-1-8 16,0 1 6-16,0-2 0 0,0 2 0 15,0-1 6 1,0 1-6-16,0-1 0 16,0-1 0-16,0 1-3 15,0-1 3-15,0-2 0 0,0 1-3 16,0 0 9-16,0 2-6 15,0-2 0-15,0 0 3 16,0 3-8-16,0 0 5 16,0-1 0-16,0-3-4 15,0-2 12-15,0 1-8 16,0 0 0-16,0-2 0 16,0 1 0-16,0-1 0 15,0-3 0-15,0 2-6 16,0-2 12-16,0 0-6 15,0 0 0-15,0 0-5 0,0 0 4 16,-3-8-32-16,-7-9-40 16,-5-6-32-1,-1-8-102-15,2-11-147 16</inkml:trace>
  <inkml:trace contextRef="#ctx0" brushRef="#br0" timeOffset="36191.61">24463 7937 123 0,'0'0'47'0,"0"0"-24"16,0 0-3 0,0 0 80-16,0 0-19 0,0 0-52 15,0 0 21 1,-5-6 1-16,4 3-16 0,1 3 36 15,0-3-34-15,0 3-12 16,0 0 20-16,0 0-45 16,0 0 34-16,0 0-16 15,0 0-13-15,0 0 14 16,0 0-12-16,0 0-7 16,0 0 0-16,1 0 7 15,12 0-7-15,4 0 0 16,3 0 1-16,2 0-2 15,2 0 3-15,3 0-2 16,0 0 0-16,1 0 2 0,3 0-2 16,-1 0 0-16,1 0 5 15,1 0-13-15,-2 0 8 16,-1 0 0-16,0 0-3 16,-2 0 12-16,-2 3-17 15,0 1 8-15,-1-1 0 16,0-1-6-16,-3 1 6 15,3 0 0-15,-2 1-2 16,2-2-15-16,-3 1 17 16,-2-1-16-16,-2 0 0 15,-4-1 5-15,-4 0 11 16,0 1 0-16,-5-2-1 0,0 1-3 16,-1-1 3-1,-2 0-2-15,2 0 3 0,0 0-7 16,2 0 7-16,2 0 0 15,-1 1 0-15,1-1-26 16,1 2 24-16,1-1-8 16,-3-1 1-16,-2 2-1 15,-2-2 7-15,-1 0 3 16,-1 0-5-16,0 0 9 16,0 2-6-16,0-2 2 15,2 0 0-15,2 0-9 16,1 1 10-16,-1-1-1 15,3 2 0-15,-4-2 7 16,1 0-10-16,-4 0 3 0,0 0 0 16,0 0 22-16,0 0-17 15,0 0 10-15,0 0 1 16,0 2-4-16,1 2-12 16,-1 1 0-16,0 4 31 15,2-1 9-15,-2 4-27 16,0 4 12-16,1 3 27 15,1 2-50-15,-1 4 33 16,2 0-20-16,0 0-14 16,-1 2 47-16,2 2-38 15,-1-2 4-15,-2 0 12 0,1 2-21 16,-1-3 17 0,2 2-16-16,-1 1-2 15,-1 1 28-15,1-1-30 0,-1 0 10 16,-1 1 5-16,0 1-2 15,2 0-7-15,-1-4-8 16,1 2 8-16,-1-1 4 16,3-3-4-16,0 0-7 15,-1-1 3-15,0 0 14 16,1 0-18-16,1-1 0 16,-2 0 2-16,1-2-1 15,-1 1 1-15,0-1-2 16,3-1 0-16,-2 2 14 0,0-3-17 15,-1 3 3-15,0-2 0 16,0-3-1-16,0 0 1 16,0-1 0-16,-2-2-2 15,-1 0 12-15,0 2-11 16,0-2 1-16,0 1 0 16,0 0-5-16,0 0 5 15,0 2 0-15,0 0 0 16,0 0 7-16,0 1-8 15,0-1 1-15,0 1 0 16,0-1-2-16,0 0 3 16,0 1-1-16,0-3 0 15,0 0 7-15,0-1-10 16,0 2 3-16,0 0 0 0,0-4-2 16,0 0 3-16,0 0-1 15,0 0 0-15,0 2 9 16,0-2-12-16,0 1 3 15,0-2 0-15,0-1 1 16,0 2 0-16,0-2-1 16,0 2 0-16,0 0 9 15,0-1-11-15,0 3 2 16,0 2 0-16,0 1 2 16,0 0-2-16,0 0 0 15,0-2 0-15,0-1 14 16,0 1-15-16,0-1 1 15,0 1 0-15,0-4-2 0,0 0 4 16,0 0-2 0,0-1 0-16,0 2 14 0,0-3-15 15,0 2 1-15,3-1 0 16,-3 3 5-16,0 1-5 16,0 0 0-16,0-2 0 15,0 0 11-15,0 0-12 16,0-1 1-16,0 0 0 15,0 1-2-15,0-2 3 16,0-3-1-16,0 4 0 16,0-1 8-16,0-1-9 15,0 2 1-15,0-2 0 16,0 1-3-16,0 0 3 16,0 1 0-16,0 0 0 0,0-1 11 15,0 1-13-15,0-1 2 16,0 3 0-16,0 1-4 15,0 0 4-15,-3-2 0 16,2 2-2-16,-1-1 10 16,1-2-8-16,-2 1 0 15,0-1 0-15,1 3-5 16,-1 1 5-16,0-2 0 16,0 0-2-16,0-3 13 15,0 0-11-15,-1 2 0 16,1-4 0-16,1 1-1 15,2 2 1-15,-1-4 0 16,1 4-2-16,0-4 11 16,-2 3-9-16,1-3 0 15,1 3 2-15,0-3-3 0,0 3 1 16,0-1 0-16,-2 1-2 16,2 0 11-16,0 1-9 15,0 0 0-15,0 2 0 16,0-2-4-16,0 1 4 15,0-4 0-15,-1 0-1 16,1 1 11-16,0 2-10 16,-2 0 0-16,2 0 1 15,-1-2-7-15,1-1 6 0,0-2 0 16,0 2-2 0,0 1 14-16,0-1-14 0,0 0 2 15,0-1 0-15,0 0-3 16,0-2 3-16,0 2 0 15,0 0-2-15,0-1 9 16,0 0-8-16,0 1 1 16,0 0 0-16,0-1-2 15,0 4 2-15,0-3 0 16,0 5-3-16,0 0 9 16,0 0-6-16,0 1 0 15,0 0 0-15,0-3 17 16,0 1-17-16,0-2 0 15,0-1-6-15,0-4 20 0,0 0-20 16,0-1 6 0,0-3 0-16,0 0-7 0,0 0-1 15,0 0-9-15,0-9 13 16,-8-4-132-16,-7-1-33 16,0 1-79-16,-1 1-264 15</inkml:trace>
  <inkml:trace contextRef="#ctx0" brushRef="#br0" timeOffset="37963.67">24717 10522 285 0,'0'0'87'16,"0"0"-52"-16,0 0-20 15,0 0 23-15,0 0 48 0,0 0-33 16,0 0-21-16,0-20 32 16,0 18-63-16,0-1 44 15,0 1 0-15,0 0-9 16,0 2 19-16,0 0-25 16,0 0-9-16,0 0 20 15,0 0-35-15,0 0 2 16,0 0-8-16,0 0 7 15,0 0-7-15,0 0 0 16,0 7 0-16,0 4 31 16,0 3-23-16,0 0 9 15,0 2 10-15,0-3-18 0,0 4 18 16,0-5-25 0,0 1-2-16,1 0 28 0,-1-1-20 15,2-2-5-15,-2 0 9 16,0 0-7-16,0-4 15 15,0-1-20-15,0-2 1 16,0 0-4-16,0-1 14 16,0-1-12-16,0 0 1 15,0 0 0-15,0 1-2 16,0-1 2-16,0 3 0 16,0 1 0-16,0-1 1 15,0 1-1-15,0 1 0 16,0-2 1-16,0 1-3 15,0-2 2-15,0-2 0 16,0 0 0-16,0-1 1 0,0 0-1 16,0 0 0-16,0 2 2 15,0 0-6-15,0 1 4 16,0 2 0-16,0-1-2 16,0-1 9-16,0 1-7 15,0 1 0-15,0-4 5 16,0 0-13-16,0-1 8 15,0 0 0-15,0 0-2 16,0 0 8-16,0 0-6 16,0 0 0-16,0 0 7 0,0 0-12 15,0 0 5-15,0 0 0 16,0 0-3 0,0 0 13-16,0 0-10 0,0 0 0 15,0 0 0-15,7 0 5 16,2 2-5-16,3-1 1 15,3-1-4-15,-2 0 6 16,2 0-3-16,3 0 0 16,0 0 4-16,4 0-5 15,2 0 1-15,0 0 0 16,3 0-6-16,-3 0 13 16,-2 0-7-16,-2 0 0 15,-1 0 4-15,-4 0-8 16,0 0 4-16,-3 0 0 15,-2 0-6-15,-1 0 11 0,0 0-5 16,0 0 0-16,1 0 6 16,1 0-12-16,1 0 6 15,-2 0 0 1,1 0-4-16,0 0 9 0,0 0-5 16,0 0 0-16,-1 0 3 15,-1 0-2-15,0-1-1 16,1-1 0-16,-2 1-4 15,-1 1 9-15,-2-1-5 16,-1-1 0-16,2 2 5 16,-5 0-12-16,4 0 7 15,-2 0 0-15,2 0-3 16,-2 0 10-16,1-2-7 16,1 2 0-16,0 0 2 0,0-1-4 15,-2-1 2 1,3 0 0-16,0 2-7 0,-1 0 14 15,0 0-7-15,-3 0 0 16,-1 0 4-16,-1 0-10 16,0 0 6-16,0 0-1 15,0 0-12-15,2 0-13 16,-2 0 1-16,0 0 1 16,1 0-15-16,1 0 10 15,1 0-45-15,-2 0-35 16,-1 0-79-16,0 0-325 0</inkml:trace>
  <inkml:trace contextRef="#ctx0" brushRef="#br0" timeOffset="39671.97">23714 10914 160 0,'0'0'79'15,"0"0"-5"-15,0 0-53 16,0 0 36-16,0 0 8 15,0 0-15-15,-25-3 7 16,25 3-35-16,0 0 0 16,0 0 12-16,0 0-32 15,0 0 20-15,0 0-6 16,0 0-15-16,0 0 27 0,3 0-20 16,12 0 15-16,4 0-1 15,7 0-13-15,4 0 11 16,6 0-17-16,6 0-2 15,4 0 22-15,2 0-23 16,1 0 1-16,-2 0 3 16,-1 3 2-16,-4-3-6 15,-3 0 0-15,-2 0 0 16,-4 0-10-16,-5 0 18 16,2 0-8-16,-2 0 0 15,3 0 8-15,2 0-18 16,2 0 10-16,1 0 0 15,1 0 4-15,0 0-4 16,3 0 0-16,-5 0-5 0,-3 0 11 16,0 0-8-16,-4 0 2 15,0 0 0 1,-2 0-4-16,-1 0 4 0,-1 0 0 16,2 3-1-16,-1-2 5 15,-1 0-4-15,1 0 0 16,-1 1-6-16,1-2 0 15,-1 3 8-15,0-2-2 16,-2 1 0-16,1-2 4 16,1 0-5-16,-1 0 1 15,3 0 0-15,-1 0-9 0,-1 0 9 16,1 0 0-16,-1 0-4 16,-2 0-18-1,-3 0 22-15,-2 0 0 0,0 0 2 16,-1 0-6-16,-1 0 5 15,2 0-1-15,0 0 0 16,0 0 4-16,2 0-5 16,-1-2 1-16,3-1-1 15,1 2-13-15,-2 1 9 16,1-2 5-16,-1 2-4 16,-1 0 4-16,1 0-4 15,1 0 4-15,-1-1 0 16,2 1-7-16,0 0 7 15,2-1 0-15,0 0-4 16,0 1 15-16,1-3-19 0,2 3 8 16,1 0 0-16,2 0-6 15,-1-3 7 1,-3 1-1-16,-3 1 0 0,-1-1 2 16,1 1-2-16,-1-1 0 15,-2 2 0-15,0 0-7 16,-2 0 7-16,-3 0 0 15,0 0 0-15,-3 0 11 16,-1 0-18-16,-1 0 7 16,-3 0 0-16,-2 0-5 0,-4 0 5 15,-1 0-37 1,0 0-156-16,0 2 13 0</inkml:trace>
  <inkml:trace contextRef="#ctx0" brushRef="#br0" timeOffset="40757.78">23688 10997 390 0,'0'0'112'0,"0"0"-99"15,0 0 73-15,0 0-23 16,0 0 29-16,0 0-38 15,14-19-14-15,-14 19 15 16,0 0-35-16,0 0 1 16,0 0 18-16,0 0-35 0,0 0 15 15,2 0-18-15,-2 0 9 16,0 0 0-16,0 0-10 16,0 4 0-16,3 8 3 15,0 2 20-15,1 3 13 16,2 0-18-16,0 1-11 15,-1 2 19-15,-5 0-26 16,0-2 2-16,0 3-1 16,0 0 26-16,0 1-27 15,0-2 13-15,0 0-5 16,-2-3 9-16,-3-1-15 16,1 1 1-16,3-2 8 15,-2-2 2-15,1 0-13 16,1-4 0-16,-1-1 7 15,1 3-5-15,1-5-2 0,0 3 0 16,0-1 0-16,0-1 11 16,0 0-16-16,0-2 5 15,0 0 0-15,0-1 2 16,0 0-2-16,0 0 0 16,0 1-1-16,0-3 6 15,0-1-10-15,0-1-2 16,0 0-42-16,0 2 2 15,0-1-61-15,0 1-24 16,0-1-22-16,0 0-170 16,1 1 12-16</inkml:trace>
  <inkml:trace contextRef="#ctx0" brushRef="#br0" timeOffset="41782.32">23717 11483 238 0,'0'0'127'0,"0"0"-47"16,0 0-12-16,0 0 67 0,0 0-64 16,0 0-42-16,0 0 10 15,0 0-31-15,0 0 11 16,0 0 15-16,0 0-34 16,0 0 24-16,0 0-4 15,0 0-13-15,0 0 14 16,0 0-13-16,7 0-6 15,9 0 10-15,4 0-7 16,6 0-5-16,1 0 0 16,8 0 3-16,3 0-4 15,5 0 1-15,8 0 0 16,2 0-2-16,4 0 8 16,-1-3-6-16,-1-4 0 15,-2 3 6-15,-2 2-14 0,-2-2 6 16,2-1 2-16,-1 2-1 15,-2 1 0-15,-2-1 1 16,-4 1 0-16,-4 1 1 16,-1-1-9-16,-4 1 8 15,1 1 0-15,0 0-2 16,-1 0 11-16,1 0-14 16,1 0 5-16,-2 0-3 15,-2 0 3-15,-1 0-1 16,-3 0 2-16,-1 0-12 15,1 0 12-15,-1 0-1 0,0 0 0 16,1 0-9 0,-1 0 2-16,-1 0 5 15,0 0 2-15,-1 0-9 0,0-1 13 16,0 0-9-16,0-2 5 16,1 3-4-16,-1-3-5 15,1 1 4-15,-2 1 5 16,2-2-6-16,1 0-11 15,0 1 16-15,0-1-3 16,-3 0 4-16,0 1-5 16,-1 0 5-16,-1 2 0 15,0-1-4-15,2 0 5 0,-3-1-1 16,3-1 0-16,-4 2 3 16,2-1-1-16,-2 2-2 15,-2-2 0-15,-1 0-9 16,-1 1 21-16,0 1-15 15,-3 0 3-15,0-2 0 16,0 2-2-16,-2-1 2 16,4 0 0-16,-2 1 4 15,0 0 4-15,-1 0-8 16,2-2 0-16,-3 2 2 16,-1-1-7-16,-2 0 5 15,-1 1 0-15,0-2 0 16,2 2 3-16,-4-1-6 15,1 0-5-15,1-1 0 16,-2 1-5-16,-1-1-19 0,1 2-32 16,-4-2 40-1,0 0-99-15,0-2-38 0,0-2-108 16</inkml:trace>
  <inkml:trace contextRef="#ctx0" brushRef="#br0" timeOffset="42911.5">26159 10925 181 0,'0'0'146'0,"0"0"-115"0,0 0 18 16,0 0 10-16,0 0 11 16,0 0-46-16,-13-6 1 15,8 6-9-15,-1 6 22 16,2 2 24-16,-3 1-8 15,0 1-37-15,3-1 39 16,-1 2-53-16,2 1 36 16,-1 2-7-16,1 2-14 15,0 0 19-15,0 1-25 16,-1 0-1-16,-1 2 25 16,2-1-33-16,0-1 8 15,-2 0 1-15,2-1 0 16,0 1 12-16,0 0-18 0,-1-1-5 15,0 0 20-15,-1-1-10 16,1-1-9-16,1 0-1 16,-2 1 5-16,2-4 3 15,0 0-9-15,-1-3 0 16,1 1 4-16,1-2 5 16,-1-1-9-16,2-3 0 15,1 2 5-15,0-3-4 16,0 0-1-16,0 0 0 15,-2 1-1-15,2 0 4 16,-1 0-3-16,-1-2 0 16,1 2 4-16,-1-2-9 15,1 0 5-15,-1 2 0 16,1-1 0-16,1 1 5 0,-2-3-5 16,1 4 0-16,-1 0 2 15,-2 0-3-15,3 0 1 16,-1 2 0-16,2-2-4 15,0 0 10-15,-1-1-7 16,1 1 1-16,-2-2 0 16,2 0 2-16,0-2-2 15,0 0 0-15,0 0-2 16,-1 0 6-16,1 0-4 16,0 2 0-16,-2-2 5 15,2 0-8-15,0 0 3 16,0 0 0-16,0 0 3 15,0 0 2-15,-2 0-8 16,-5 0 3-16,-8-2-22 16,-9-6-27-16,-11-4-114 0,-4 0-187 15</inkml:trace>
  <inkml:trace contextRef="#ctx0" brushRef="#br0" timeOffset="44852.07">23683 11543 332 0,'0'0'120'0,"0"0"-66"15,0 0 23-15,0 0 11 16,0 0-26-16,0 0-46 16,0-3-7-16,0 3 14 15,0 0-17-15,0 0 12 16,0 3-5-16,0 7 7 16,2 1 40-16,1 1-51 0,-2 4 10 15,-1 2 22-15,0 4-38 16,0-2 16-16,0 4 0 15,0-4-17-15,0 3 25 16,0-2-21-16,-3 0 8 16,0-2 11-16,0 1-25 15,0-2 24-15,1-2-24 16,1 1 8-16,-1-1-2 16,1-2 5-16,-2-1-10 15,3-2 1-15,-2 0 10 16,1-4-13-16,1 0 1 15,0-2 0-15,0-3-6 0,0 0 10 16,0 1-4-16,0-2 0 16,0 0 10-1,0 2-11-15,0-3 1 0,0 0 0 16,0 3 4-16,4-3 2 16,7 0-4-16,5 0 1 15,1 0 11-15,4 0-18 16,2 0 4-16,3 0 0 15,4 0-11-15,4 0 11 16,2 0 0-16,3 0-3 16,1 0 0-16,1 0 3 15,0 0 0-15,-1 0-2 16,3 0-16-16,-2 0 18 0,2 0 0 16,-4 0-1-16,-2 2 1 15,0-1-12-15,2 1 10 16,-3-2 2-16,3 1-7 15,0-1 7-15,1 1 0 16,-3 1 0-16,-1-1 0 16,0-1-11-16,0 2 5 15,-1 0 6-15,1-2-7 16,0 2 7-16,0-1 0 16,0 1-7-16,-1-1-7 15,4 2 11-15,-3-1-12 16,0-1 8-16,0-1-1 0,-2 0-3 15,1 0 11 1,-3 0-5-16,-1 0 1 0,0 0 1 16,-2 0 3-16,0 0 0 15,-3 0-19-15,4 0 19 16,-2 0 0-16,1 0 0 16,-1 0-20-16,-1 0 13 15,0 0 2-15,-2 0 0 16,-3 0-10-16,-2 0 17 15,0 0-2-15,0 0 0 16,-2 0 2-16,0 0-6 16,-2 0 4-16,2 0 0 15,-1 0-4-15,0 0 4 0,1 0 0 16,-1 0 0-16,-1 0 6 16,1 0-15-16,0 0 9 15,-2 0 0-15,-1 0-6 16,-1 0 8-16,0 0-2 15,-1 0 0-15,2 0 12 16,-1 0-18-16,1 0 6 16,-2 0 0-16,0-1-4 15,-3 1 7-15,1-2-3 16,-1 2 0-16,-1-1 0 16,0-1 0-16,-2 1 0 15,0 1 0-15,0-2-4 16,0 2 6-16,1 0-2 15,0 0 3-15,-1 0 5 16,-2 0-9-16,2 0 1 0,1 0 0 16,-2 0-7-16,-2 0 8 15,-2 0-1-15,-1-1 0 16,0-1-18-16,0 2-17 16,0-5-83-16,0-1-128 15,-3-3-65-15</inkml:trace>
  <inkml:trace contextRef="#ctx0" brushRef="#br0" timeOffset="45898.22">26019 11400 289 0,'0'0'90'0,"0"0"4"0,0 0-13 16,0 0-3-16,0 0-1 16,0 0-39-16,3-11 7 15,-3 11 27-15,0 0-53 16,0 0 18-16,0 0-12 15,0 0-25-15,0 0 26 16,0 0-24-16,0 0-2 16,0 0 2-16,0 8 14 15,0 2-2-15,0 2 0 16,0 2-9-16,-3 0 30 16,0 4-23-16,0 0 0 15,1 2 1-15,-1 0-2 16,2 3 3-16,-1-4-14 15,1 2 12-15,-1-1 9 16,2 0-20-16,0 1 11 0,0-1 1 16,0-1 3-16,0 0-16 15,0-1 0-15,-1-1 2 16,-2-2 7-16,2 1-6 16,-1-2-3-16,-1-2 0 15,2 2 15-15,-3-3-15 16,1 0 0-16,2-1 1 15,-2 0-3-15,0 0 7 16,1-1-5-16,2 0 0 16,-1-1 8-16,1 0-9 15,0-1 1-15,0 0 0 16,0-2-3-16,0 2 3 16,0 0 0-16,-2-2-5 15,2-1 15-15,0 1-12 0,0 1 2 16,0-1 0-16,0 0 5 15,0-1-5-15,0 1 0 16,0 1-4-16,0-2 15 16,0 1-14-16,0-2 3 15,0 0 0-15,0 0-3 16,0 0 6-16,0-2-3 16,0 0 0-16,0 1 8 15,0-2-9-15,0 0 1 16,0 0 0-16,0 0 1 15,0 0-1-15,0 0 0 0,0 0-6 16,0 0 6-16,0 0-2 16,0 0-44-16,0-3-94 15,0-7-158 1</inkml:trace>
  <inkml:trace contextRef="#ctx0" brushRef="#br0" timeOffset="47761.41">24248 12094 132 0,'0'0'187'0,"0"0"-136"16,0 0-6 0,0 0 6-16,0 0 65 0,0 0-55 15,0 0-14-15,-1-29-10 16,1 29 3-16,0 0 23 15,0 0-27-15,0 0-33 16,0 0 11-16,-5 0-5 16,-2 7-9-16,-2 6 33 15,-3 2-13-15,-3 3 8 16,0 4-21-16,-3 1 6 16,2 4 24-16,-4 1-28 15,1 1 9-15,-1 2 1 16,1 1-11-16,2-3 13 15,0 3-19-15,-1-2 0 0,3-2 23 16,-1 1-11-16,2 0-12 16,0 2 1-16,0 1-1 15,-2 2 19-15,1 2-21 16,-2-2 1-16,2-1 16 16,-1-1-5-16,2-3-12 15,0 0 1-15,2 1 2 16,-1-2 3-16,0 1-6 15,0 0 0-15,-2 0 5 16,3-1 1-16,-3 0-8 16,3 1 2-16,-1-2 0 15,-1-2 1-15,1 0-1 0,0 0 0 16,2-2 9 0,-2-1-3-16,2-2-6 15,2-1 0-15,-3 0 5 0,2-2-1 16,1 0-4-16,0 0 0 15,0-2-3-15,1 1 12 16,1-2-9-16,-2 2 0 16,3-4 1-16,0-1-2 15,3 0 1-15,0-6 0 16,2 1-3-16,1-5 9 16,-2 1-6-16,2-2 0 15,0 3 2-15,0-3-11 0,0 0 9 16,0 0-24-1,0 0 22-15,0 0-46 16,0-12-23-16,3-8-99 0,12-6-97 16,7-4-329-16</inkml:trace>
  <inkml:trace contextRef="#ctx0" brushRef="#br0" timeOffset="49123.52">25418 12076 495 0,'0'0'57'15,"0"0"28"-15,0 0-20 0,0 0 13 16,0 0-3-16,0 0-29 16,0-15-41-16,0 15 5 15,0 0-10-15,0 0 0 16,0 3 5-16,0 8 7 15,0 1 23-15,0 2-23 16,0 3-1-16,0 0 26 16,0 5-30-16,1 1 16 0,9 3 12 15,0 3-30 1,-1 0 13-16,2 3-12 0,-2 1-5 16,-1 1 27-16,2-2-28 15,-1-1 17-15,0 1 1 16,0-3-10-1,3 0 2-15,0 2 1 0,4-2-6 16,1 4 14-16,1-2-12 16,-2 0 2-16,4-1-1 15,-3-2 1-15,3-2 2 16,-1 3-11-16,2-2 3 16,-3 0-4-16,0-1 11 15,-3 3-10-15,0-4 0 16,-3 1 4-16,-1-1-4 15,-2-1 0-15,2-1 0 0,-1-2-6 16,-1-1 7-16,-1-2-1 16,-2 0 0-16,-3-2 8 15,3 1-11-15,-2-3 3 16,-2 1 0-16,-1 1-4 16,2-2 10-16,-1 0-6 15,1 0 0-15,0-1 12 16,-2-2-13-16,2-1 1 15,-1-2 0-15,-1 0-5 16,3 0 14-16,-2-5-9 16,1 3 0-16,-2-1 6 15,2 0-11-15,0 0 5 0,2 0 0 16,-2 2 2-16,2-2-2 16,0-1 0-16,-2 1 0 15,0-2-9-15,-1-1 1 16,-1 0-21-16,-1-2-23 15,0 0-6-15,0 0-86 16,0-4-78-16,-16-13-491 16</inkml:trace>
  <inkml:trace contextRef="#ctx0" brushRef="#br0" timeOffset="50467.08">23446 13430 218 0,'0'0'119'16,"0"0"-107"0,0 0 42-16,0 0-17 0,0 0-30 15,0 0 27-15,0 0-33 16,-23-4-1-16,23 4 49 15,0 0-1-15,2 0 36 16,10 0-57-16,7 0-16 16,2 0 29-16,6 0-40 15,3 0 13-15,6 0 2 16,5 0 1-16,6 0-15 16,5 0-1-16,4 4 2 15,4-1 19-15,4-1-17 0,2 1-4 16,3 1 0-16,-1-3 5 15,-1 3-5 1,-1-4 0-16,-3 3 3 0,-2-1-5 16,-3-1 5-16,0 2-3 15,2 0 0-15,-2 0 0 16,-3-3-2-16,-4 2 2 16,-2 0 0-16,0 1-16 15,-1-2 8-15,0 2 8 16,0 0-3-16,1 0-10 15,-4 2 11-15,1-1-26 16,-3-3 17-16,2 1 2 16,-5-2 0-16,-1 2 0 15,-1-1 5-15,1-1-39 16,-1 2 34-16,-1-1-8 16,0 0 8-16,0 1-1 0,-2-1 8 15,-2 1 2-15,-1-2 0 16,0 0 7-16,-2 0-8 15,1 0 1-15,0 0-15 16,-1 0 14-16,0 0-21 16,-2 0 18-16,-3 0 2 15,-1 0-18-15,-4-2 20 16,-1-1 0-16,-3 1 2 16,-2 0-3-16,1-1 1 15,-3 2 0-15,0-1-2 16,-2-2 8-16,-1 3-6 0,-1-3 0 15,-1 4 3-15,0 0-1 16,1-2-2-16,-2 2 0 16,3 0-2-1,1 0 8-15,1 0-6 0,-1 0 0 16,1 0 2-16,-1 0-6 16,-2 0 4-16,-1 0 0 15,-4-1-4-15,-3 1-50 16,0 0-69-16,-6 0-88 15</inkml:trace>
  <inkml:trace contextRef="#ctx0" brushRef="#br0" timeOffset="51118.96">23616 13455 544 0,'0'0'233'0,"0"0"-150"16,0 0-78-16,0 0 20 16,0 0-24-16,0 0 5 15,-38 35 38-15,18-11-36 16,-3-1-7-16,2 4 5 16,-1-3 5-16,-2 2-15 15,0-3 4-15,6-5-10 16,7-5-10-16,5-6-39 15,6-5-3-15,0-2-17 16,17 0-86-16,9-7-229 0</inkml:trace>
  <inkml:trace contextRef="#ctx0" brushRef="#br0" timeOffset="51324.84">23964 13508 692 0,'0'0'57'0,"0"0"-52"16,0 0-4-16,-87 65 29 15,61-42-21-15,3-1-5 0,2 1-4 16,3-2 0-16,5-4-41 16,8-7-99-16,5-6-101 15,0-4-4 1</inkml:trace>
  <inkml:trace contextRef="#ctx0" brushRef="#br0" timeOffset="51539.62">24265 13561 627 0,'0'0'85'0,"0"0"-29"15,-99 48-49-15,66-28-1 0,7-3-6 16,5 0 5-16,10-3-18 16,8-4-31-16,3-8-102 15,3-2-36-15,20 0-181 16</inkml:trace>
  <inkml:trace contextRef="#ctx0" brushRef="#br0" timeOffset="51740.95">24578 13571 611 0,'0'0'110'0,"0"0"-47"0,-93 55-49 16,59-33 15-16,7 1-28 15,5-3-1-15,6-2 0 16,7-6-1-16,9-6-61 15,0-6-32-15,12 0-84 16,14-6-203-16</inkml:trace>
  <inkml:trace contextRef="#ctx0" brushRef="#br0" timeOffset="51927.83">24808 13605 556 0,'0'0'128'0,"0"0"-55"0,0 0-58 16,-87 79 7-16,71-57-18 15,2-5-5-15,8-2 1 16,6-6-60-16,0-8-101 16,18-1-97-16</inkml:trace>
  <inkml:trace contextRef="#ctx0" brushRef="#br0" timeOffset="52137.23">25095 13663 610 0,'0'0'130'15,"0"0"-103"-15,0 0-9 16,-95 83-7-16,79-61-10 15,5-1 2-15,4-5-3 16,5-4-53-16,2-7-77 16,0-5-112-16</inkml:trace>
  <inkml:trace contextRef="#ctx0" brushRef="#br0" timeOffset="52358.09">25479 13687 673 0,'0'0'100'16,"0"0"-65"-16,-108 50-31 16,75-28 28-16,7-1-23 15,6-1-9-15,8-3 0 16,5-4-37-16,7-7-47 15,0-6-145-15,4 0-125 16</inkml:trace>
  <inkml:trace contextRef="#ctx0" brushRef="#br0" timeOffset="52558.96">25971 13655 672 0,'0'0'191'0,"0"0"-181"15,0 0-9-15,-79 104-1 16,49-67 0-16,-3 3-4 16,-6 0-41-16,-7-4-190 15</inkml:trace>
  <inkml:trace contextRef="#ctx0" brushRef="#br0" timeOffset="55640.79">24374 4244 288 0,'0'0'50'0,"0"0"-48"16,0 0 60-16,0 0 48 15,0-81-45-15,1 69 38 16,2 2-80-16,0 3 10 16,0-3 28-16,0 3-31 15,0 2 12-15,0 0-8 0,-2 3-17 16,-1 0 42-16,0 2-32 15,0 0-8-15,0 0-10 16,0 0 1-16,0 0-20 16,0 4 7-16,2 10 3 15,1 5 6-15,0 1 1 16,0 5-6-16,0 2 20 16,-2 3-13-16,1 2 6 15,-1 3-14-15,2 2 11 16,0 5 2-16,5-1-8 15,-4 3 3-15,4 1 6 16,-1 7 3-16,-1-1-17 16,4 4 0-16,-3-1 2 15,0-4 4-15,-1-3-3 16,-2-2-3-16,-2 0 0 0,-1-1 15 16,1 0-16-16,-2 0 1 15,0-1 0-15,0-3 4 16,0-1-3-16,0 1-1 15,0-2 0-15,0-1 17 16,0-1-20-16,0 0 3 16,0-2 0-16,1 3-3 15,-1 4 3-15,0-5 0 16,0 0-2-16,0 0 14 16,0-2-17-16,0-3 5 15,0 1 0-15,0 0 1 16,0 2-1-16,0-3 0 15,0 2-3-15,2 0 15 16,-1-2-18-16,-1-2 6 16,2 1 0-16,-2 0-8 0,0-1 13 15,0 0-5-15,0-3 0 16,0 2 8-16,0-3-10 16,-3 3 2-16,-2 0 0 15,1 0-6-15,-3-2 8 16,5 3-2-16,1-2 0 15,1 1 9-15,0-1-11 16,-2 0 2-16,2-3 0 16,0 1-4-16,-1-3 5 15,-2 1-1-15,-1 1 0 0,3 1 6 16,-2 1-8-16,1-1 2 16,2 1 0-16,-3-1-11 15,3-1 13-15,0-1-2 16,-1 0 0-16,1-2 11 15,0-1-13-15,0-1 2 16,0 0 0-16,0-2-4 16,0 3 4-16,0 0 0 15,0 1 0-15,0 0 6 16,0 4-8-16,0-3 2 16,0 1 0-16,0-1-3 15,0-3 3-15,0-2 0 16,1-2-2-16,1 0 7 15,-2-3-6-15,0 3 1 0,0 1 0 16,1 0-4-16,-1 1 4 16,0-2 0-16,0 3 0 15,0-1 4-15,0 2-5 16,0-1 1-16,0-2 0 16,0-2-5-16,0-1 5 15,2 0 0-15,-2-2-1 16,0 1 10-16,0 1-12 15,1 0 3-15,-1 0 0 16,0 0-6-16,0 1 6 16,0 0 0-16,3 2 0 15,-3 4 8-15,0-1-10 16,0 3 2-16,0-4 0 0,0-2-5 16,0-1 5-16,0-3 0 15,0 0 0-15,0 0 6 16,0 0-7-16,0 1 1 15,0-2 0-15,0 3-8 16,0-2 9-16,0 1-1 16,0-4 0-16,0-1 9 15,0 1-12-15,0-2 3 16,0 0 0-16,0-1-4 16,0-2 4-16,0 1 0 15,0 0 0-15,0-2 3 16,0 2-8-16,-1-2 5 0,1 1-39 15,-3-1 37 1,3-2-50-16,0-1-25 0,0 0-6 16,0-4-67-16,6-20-197 15</inkml:trace>
  <inkml:trace contextRef="#ctx0" brushRef="#br0" timeOffset="58169.39">25254 4109 237 0,'0'0'177'0,"0"0"-112"16,0 0-5-16,0 0 51 15,0 0-47-15,0 0-46 16,-2-3-12-16,2 3-4 16,0 11-2-16,0 1 52 15,0 2-51-15,-2 6 40 0,-1 0-6 16,2 6-29-16,-1 0 38 16,1 6-32-16,-2 2-8 15,3 3 33-15,-1 0-23 16,-2 2-6-1,0 0 2-15,-2 0-9 0,-1 4 11 16,2 2-12-16,-2 5 0 16,2 0 1-16,2 2 9 15,1-4-10-15,1-1 0 16,0 0 4-16,0-1-4 16,0 3 0-16,0-1 0 15,3 1-2-15,1 0 14 16,-3 1-12-16,1-2 0 0,-2-2 4 15,0-1-3-15,0-3-1 16,0-5 0-16,0 0-1 16,0-4 14-16,0 1-13 15,0-1 0-15,0-1 3 16,0 0-9-16,0-3 6 16,-3-1 0-16,-3 1-4 15,1-3 13-15,-1 2-9 16,0-2 21-16,-1-1-18 15,0 4 13-15,-1 2-14 16,1 1 0-16,-1 1 11 16,-1-1 0-16,5-3-13 15,-1 2 4-15,1-2-3 0,1 3 8 16,-2-3-9 0,1 5 0-16,1-2 4 0,3-2 1 15,0-4-5-15,0-1 0 16,0 3 4-16,0-3-5 15,0 0 1-15,0-1 0 16,0-2-1-16,0-3 12 16,0 1-11-16,0-1 0 15,0-2 4-15,-3 0-11 16,1 2 7-16,-2 3 0 16,1-3-2-16,1 1 7 15,-1 0-5-15,2-1 0 0,-2 2 2 16,0 1-3-1,-1 2 1-15,1-1 0 0,0 0 1 16,0-1 5-16,1 2-8 16,-1-2 2-16,0 0 0 15,0 2 4-15,0 0-4 16,1-1 0-16,1-2 4 16,1-2-1-16,-3-2-3 15,3 0 0-15,0 2 1 16,0-1 3-16,0 0-4 15,0 1 0-15,0-1-1 16,0 3 9-16,0-1-8 16,3 2 0-16,1-3 1 15,1 1-1-15,-2-3 0 16,0 0 0-16,0-3-7 0,-1 2 16 16,1-3-9-16,-2 3 0 15,1-2-1 1,2 1 0-16,-3-2 1 0,1 0 0 15,1 0-2-15,-2 2 6 16,1-2-4-16,-1 3 0 16,1-2 0-16,-1 0-2 15,-1 0 2-15,0-1 0 16,0-1-3-16,0 3 8 16,0-1-5-16,0 1 0 0,2 0 3 15,1-2-7 1,0 1 4-16,-1-3 0 0,-1 0-3 15,-1-2 7-15,2 0-4 16,-2-1 0-16,0 1 4 16,0 1-13-16,0 1 9 15,0 0 0-15,0 1 1 16,0 2 7-16,0 0-8 16,0 0 0-16,0 0 1 15,0-1-1-15,0-1 0 16,0 2 0-16,0-3-1 15,0 0 6-15,0-2-5 16,0 2 0-16,0-3 4 16,0 2-5-16,0-2 1 15,0 2 0-15,1-2-7 0,-1 0 16 16,3-2-9-16,-3-5 0 16,0 3 2-16,0-3-5 15,0 1 3-15,0-1 0 16,0-1-9-16,0 3 2 15,0 0 1-15,0 0 6 16,0 1-12-16,0-1 8 16,0 2-32-16,-3-5-16 15,0 2-5-15,-2-2-82 16,1 0-64-16,-4-17-293 16</inkml:trace>
  <inkml:trace contextRef="#ctx0" brushRef="#br0" timeOffset="59010.16">24506 7661 195 0,'0'0'80'16,"0"0"-38"-16,0 0-19 16,0 0 9-16,0 0-6 15,0 0-15-15,0 0-4 16,36-21-7-16,-33 21 8 15,-2 0-5-15,1 0 42 16,-2-2 41-16,0 2 34 16,0 0-58-16,0 0 3 15,0 0-14-15,0 0-43 0,0 0 9 16,0 0-17-16,0 0-1 16,0 0-5-16,0 0 12 15,0 8-2-15,0 3 20 16,0 0-7-16,-2 3 37 15,-2 2-39-15,1-1-7 16,-1 1 24-16,2 4-22 16,1-3 8-16,1 3 17 15,-2-2-32-15,2-1 25 16,-1-2-28-16,1-1 5 16,0 0 1-16,0-4-1 15,0-3-5-15,0-1 0 0,0-3-1 16,0 1-2-1,0-4-39-15,1 0-49 0,2 0 14 16,0 0-50-16,0 0-58 16,0-5-238-16</inkml:trace>
  <inkml:trace contextRef="#ctx0" brushRef="#br0" timeOffset="60358.18">23547 4166 323 0,'0'0'109'15,"0"0"-107"-15,0 0 1 16,0 0 26-16,0 0 52 16,0 0 41-16,-50-25-90 0,50 25-29 15,0 0 12-15,0 0-13 16,0 0-2-16,0 0 9 15,7 0 7-15,12 0-15 16,10-1-1-16,10 1 2 16,11 0 11-16,11 0-13 15,11 0 0-15,8 0 0 16,10 0 13-16,7 0-16 16,3 0 3-16,0 0 0 15,-3 0-16-15,-3 0 18 16,-3 0-2-16,-5 0 0 0,-5 0 0 15,-2 0-2-15,0 0 2 16,-3 0-1-16,1-2-8 16,-3 1 17-16,-4-4-8 15,1 2 0-15,-5-2 9 16,-3 4-14-16,-4-2 5 16,-5 1 0-16,-3 2-1 15,-2 0 1-15,-3 0 0 16,3 0 0-16,-1 0 1 15,0 0-1-15,-2 0 0 16,-3 0 0-16,-4 0-3 16,-2 0 3-16,-1 0 0 15,-3 3-2-15,1 2 12 0,2-2-15 16,3 2 5-16,-4-2 0 16,-2 0-3-1,-4 0 6-15,-10-3-3 0,-7 3 0 16,-7-3-39-16,-5 0-35 15,-8 0-85-15,-20 0-107 16</inkml:trace>
  <inkml:trace contextRef="#ctx0" brushRef="#br0" timeOffset="61454.76">23487 3256 317 0,'0'0'22'0,"0"0"100"16,0 0-116-16,0 0 15 16,32-77 83-16,-31 67-71 15,1 1 29-15,1 4-30 16,-3 2-17-16,0 2 39 15,0 1-15-15,0 0-3 16,0 0-13-16,1 0-4 16,-1 0-22-16,0 0 3 15,0 0 0-15,0 0-13 16,0 3 13-16,0 5 0 16,0 5 33-16,0 3-29 0,0 3 26 15,0 3-12-15,0 4-15 16,0 2 49-16,0 3-50 15,0 0 14-15,0 5 15 16,5 3-22-16,1 4 5 16,3 3-14-16,-3-1 4 15,1 0 27-15,-1-4-30 16,1-3-1-16,-4-1 7 16,2-3 9-16,-1-2-16 15,-1 1 0-15,1-2 3 0,-3-1 1 16,1-2-4-16,-2 3 0 15,0-1 0 1,0-1 19-16,0 0-20 16,0 0 1-16,0-1 0 0,0-3 9 15,0 2-8-15,0-5-1 16,0 0 0-16,0-1 7 16,0 1-7-16,0-2 0 15,0-1 2-15,0 0-4 16,0-2 2-16,0-4 0 15,0 0-4-15,0-5 17 16,0 0-14-16,-2-4 1 16,2-4 0-16,0 3-7 0,0-3 7 15,0 0 0-15,0 0-10 16,0 0-26-16,0-12 11 16,0-8-77-16,0-8-30 15,-6-4-32-15,-5-8-264 16</inkml:trace>
  <inkml:trace contextRef="#ctx0" brushRef="#br0" timeOffset="62711.68">23509 3053 184 0,'0'0'29'16,"0"0"3"-16,0 0 48 0,0 0 27 15,0 0-39-15,0 0 12 16,0-23-59-16,0 21 28 15,0 0-14-15,0 2-12 16,4-1 18-16,2-1-40 16,4 2-1-16,8-2 11 15,9 2 4-15,7-1-15 16,11 1 0-16,9 0 1 16,10 0 0-16,12 0-1 15,6 0 0-15,11 0-1 16,5 0 9-16,0 0-8 15,-1 0 0-15,0 0 2 0,-6 1-1 16,-4 3-1-16,-7-1 0 16,-6 2-9-16,-3-1 8 15,1-1-2-15,-1 0 3 16,1 1 0-16,-5-1-10 16,3-1 10-16,-1-1 0 15,4 2-7-15,-2-2 3 16,0 4 2-16,-2 0 2 15,-4-2-13-15,-3 3 5 16,-1-2-4-16,-4 0 12 16,-6-1-8-16,-5 1-1 0,-5-1 3 15,-2 1-2 1,-1 2-6-16,-4-1 7 16,-1-1-1-16,3-1 8 0,0-1-15 15,2 1-11-15,-3-1 24 16,-4 0 0-16,-6 0 2 15,-5-1-5-15,-5 1 5 16,-6 0 0-16,-5-2-1 16,-2 2 16-16,-1-2-15 15,-1 0 15-15,0 0-7 16,0 0 10-16,0 0-18 16,0 3 0-16,0-2-4 0,0 3 9 15,0 2-5 1,0 1 1-16,0 1 0 0,0 2 22 15,0 5-7-15,0-1-5 16,0 3 32-16,2 2-40 16,-2 1 21-16,0 2-6 15,0 3-15-15,1 0 24 16,3 3-16 0,-1 1 7-16,1 3 7 0,-1 2-12 15,0 4-9-15,0 5 6 16,-2 3-9-16,1-1 17 15,-2 0-18-15,0-2 0 16,0-4 12-16,0 0 2 16,0-5-14-16,0 1 0 15,0-3 6-15,0-1-1 0,0-1-5 16,0-7 0-16,0 0 1 16,0-4 9-16,1-2-11 15,-1-1 1-15,0-2 0 16,0-3-2-16,0-2 2 15,0-2 0-15,0 1-3 16,0-1 12-16,0 3-14 16,0-4 5-16,0 1-21 15,0 1 17-15,-1 3-44 16,-4-2-34-16,-1 1-28 16,0-4-197-16,-1-3-67 15</inkml:trace>
  <inkml:trace contextRef="#ctx0" brushRef="#br0" timeOffset="64418.34">24463 3306 718 0,'0'0'53'0,"0"0"14"0,0 0-14 16,0 0 16-16,0 0-36 15,0 0-29-15,25 10 6 16,-13 7-1-16,2 5 0 16,-2 1 51-16,0 2-57 15,-1 3 22-15,0 3 10 16,-2-2-26-16,1 0 24 15,-1-3-32-15,-1-2-1 16,0-2 22-16,0-9-7 16,-3-4-14-16,-2-7 0 15,0-2 3-15,0 0 8 0,4 0-8 16,6-2 19-16,4-17 2 16,7-5-21-1,-3-1-4-15,-2 1 0 0,-6 5 4 16,-3 5-6-16,-2 8 2 15,-5-1 0-15,2 6-2 16,-5-1 7-16,1 2-6 16,-1 0 1-16,3 0-18 15,3 8 15-15,2 7-1 16,5 6 4-16,-1-1-10 16,0 2 20-16,0-4-10 15,3 0 0-15,-3-7 4 0,0-1 2 16,0-5-5-16,0-5 1 15,1 0 23-15,0-3-16 16,5-10 5-16,-1-5-4 16,4-6-5-16,-3-2 4 15,-1-6-9-15,-3-3 1 16,-2 1 0-16,-5-1 1 16,-4 4-3-16,0 2 1 15,-1 9 0-15,-1 0 8 16,1 7-8-16,2 2 0 15,-3 3-7-15,1 2 18 16,-1 1-22-16,1 1 9 16,1 2-45-16,2 2-16 15,1 0-73-15,1 0-87 0,-3 11-13 16,-2-2-210 0</inkml:trace>
  <inkml:trace contextRef="#ctx0" brushRef="#br0" timeOffset="65639.25">27045 3254 768 0,'0'0'114'0,"0"0"-98"16,0 0 38-16,0 0 16 15,0 0-48-15,-83-23-4 16,67 44-18-16,3 7 0 16,1 1-3-16,6 3 5 15,6-1-2-15,0 2 0 16,2 1 10-16,14 0-2 15,6 2-8-15,4-2 0 16,-3-2 12-16,-3-6-5 16,-4-6-7-16,-7-3 1 15,-4-7 14-15,-3-3-23 0,-2-5 8 16,0 1 0 0,-2 1 8-16,-19-2-1 0,-12-2 1 15,-1 0-4-15,1 0 1 16,3 0-5-16,4 0 0 15,4-4-51-15,6-3 18 16,7 1-57-16,9-5 17 16,0-3-93-16,6-8-307 15</inkml:trace>
  <inkml:trace contextRef="#ctx0" brushRef="#br0" timeOffset="65925.08">27322 3232 800 0,'0'0'132'0,"0"0"-128"16,0 0-2-16,0 0 14 15,0 0 36-15,0 89 6 16,0-58-32-16,0 1-9 15,0-2 30-15,0 3-46 16,3-4 12-16,-1 4-13 16,0-2 12-16,-1 0-22 15,-1-1 10-15,0-6-59 16,0-6-36-16,-3-11-85 0,-12-7-204 16</inkml:trace>
  <inkml:trace contextRef="#ctx0" brushRef="#br0" timeOffset="66470.09">27166 3491 513 0,'0'0'72'15,"0"0"-46"-15,0 0 29 16,0 0-32-16,114-49-17 16,-61 37-6-16,11-1-52 0,3 1-9 15,2-1 19-15,-8 2 5 16,-11 1 37-16,-14 1-4 15,-15 2 4-15,-10 2 19 16,-8 2 65-16,-3 1 55 16,0 2-54-16,0 0-56 15,-2 0-9-15,-12 10-17 16,-8 7 58-16,2 3-7 16,-1 4-29-16,6 2 5 15,4-4-20-15,2 3-3 16,6-2 1-16,3-5-1 15,0-2-7-15,2-3 9 16,14-9-2-16,9-3 3 16,4-1-9-16,4-5 6 15,-2-14-14-15,-4-9-30 0,-9-1 1 16,-5-4-35-16,-8 8-26 16,-5 5 77-16,0 10 20 15,0 7 2-15,0 2 68 16,0 1-50-16,0 0-10 15,0 4-10-15,0 10 1 16,-2 2 20-16,1 4-11 16,1-2 4-16,0 2 22 15,0-3-19-15,4 0 3 16,5-4-9-16,0-1 1 16,1-6-7-16,1-1-5 15,1-5-16-15,6 0-7 16,3-5-75-16,-2-14-59 15,0-12-212-15</inkml:trace>
  <inkml:trace contextRef="#ctx0" brushRef="#br0" timeOffset="66712.32">28001 3212 778 0,'0'0'123'0,"0"0"-109"16,0 0 18-16,0 0-8 15,0 0 1-15,-9 74 25 16,6-39-29-16,3 1-5 16,0 1 30-16,0-1-40 0,0 2 13 15,0 1-19 1,0 0 8-16,0-4-17 16,0-4 9-16,0-9-64 0,0-8-31 15,2-12-75-15,-2-2-135 16,0-19-175-16</inkml:trace>
  <inkml:trace contextRef="#ctx0" brushRef="#br0" timeOffset="67011.37">27950 3436 469 0,'0'0'49'16,"0"0"-47"-16,0 0 30 15,94-31 2-15,-52 24-23 16,7 0-11-16,-4 0 6 0,-2 0-6 15,-7 2 11-15,-12 0 45 16,-11 2 29-16,-6 3 5 16,-6 0-8-16,-1 0-19 15,0 0-62-15,0 0 17 16,0 13-9-16,0 5 13 16,0 3 16-16,0 2-33 15,0 0 15-15,0 2-11 16,0 1 4-16,4 0-15 15,2-3 2-15,3-4-26 16,0-4-20-16,5-7-78 16,-2-8-78-16,1-3-357 15</inkml:trace>
  <inkml:trace contextRef="#ctx0" brushRef="#br0" timeOffset="67163.28">28290 3246 696 0,'0'0'124'16,"0"0"-114"-16,0 0 15 16,0 0-7-16,0 0-18 15,0 0-132-15,71-7-109 16,-31 12-84-16</inkml:trace>
  <inkml:trace contextRef="#ctx0" brushRef="#br0" timeOffset="67431.11">28705 3271 326 0,'0'0'343'15,"0"0"-278"-15,0 0 4 16,-83 39 45-16,60-21-44 16,7 2-28-16,1 2-2 15,7 0-40-15,5 0 19 16,3 1-19-16,0 2 5 15,20-4 4-15,10-1-5 16,8-3-4-16,6-3 0 16,-2-9-65-16,-4-5-35 15,-7 0-154-15,-12-19-433 16</inkml:trace>
  <inkml:trace contextRef="#ctx0" brushRef="#br0" timeOffset="68002.13">29223 3093 888 0,'0'0'86'16,"0"0"-66"-16,0 0-20 16,0 0 0-16,0 0 47 15,-18 100-15-15,9-56-5 16,3 1-2-16,2-2-25 16,1-1 19-16,3 0-19 15,0-4 1-15,0-2 0 0,0-6 5 16,1-4-11-16,11-5 5 15,1-8-73-15,8-8-8 16,4-5-38-16,7-7-194 16</inkml:trace>
  <inkml:trace contextRef="#ctx0" brushRef="#br0" timeOffset="68319.98">29394 3296 516 0,'0'0'162'0,"0"0"-83"16,0 0-32-16,-49 78-18 16,49-56 60-16,0 1-60 15,13-3-10-15,10 0 9 16,2-6-20-16,5-4 12 0,1-8 8 16,-1-2-25-16,-2 0 23 15,-5-14-26-15,-5-7 0 16,-8-2 2-16,-3-3 10 15,-4 0-19-15,-3 3 7 16,0 4-2-16,0 3-10 16,-10 6 12-16,3 5-3 15,-2 2-18-15,1 1-41 16,0 2 23-16,3 0-67 16,5 0-72-16,0 0-120 15</inkml:trace>
  <inkml:trace contextRef="#ctx0" brushRef="#br0" timeOffset="69202.8">29906 3249 436 0,'0'0'70'15,"0"0"56"-15,0 0 2 16,0 0-36-16,0 0-20 16,-94 5-45-16,75 9 17 15,2 3-17-15,1 2-12 0,5 0 21 16,2 1-28-16,5-3 9 16,4 0 4-16,0-5-9 15,0 0-7-15,3-1-5 16,10-4 7-16,8-3 11 15,4-4-16-15,1 0 4 16,1 0-6-16,-3-13-8 16,-4-5-2-16,-3-7-26 15,-4-1-29-15,-5 2 57 16,-4 8-7-16,-2 7 15 16,-2 5 37-16,0 4-10 15,0 0 16-15,0 0-43 16,0 6-20-16,0 10 13 0,0 5 14 15,-3 0 2-15,0 1 11 16,3-1-11-16,0-2 1 16,0 0-10-16,0-2 1 15,3-3 3-15,4-2-3 16,3-3-2-16,3-3-4 16,4-6-71-16,4 0 3 15,6-6-89-15,0-16-217 16</inkml:trace>
  <inkml:trace contextRef="#ctx0" brushRef="#br0" timeOffset="69703.75">30209 3222 552 0,'0'0'154'15,"0"0"-148"-15,0 0 23 16,0 0 57-16,0 0-7 15,0 0-17-15,-93 88-48 16,83-63 20-16,4 0-9 16,3-4-21-16,3-1 37 15,0-2-33-15,4-3 1 16,11-2 28-16,6-1-34 16,6-7 23-16,4-3-26 15,2-2 9-15,3-2-10 16,-3-15 1-16,-5-8-19 15,-4-8-4-15,-8-8-60 0,-4-6 28 16,-6-10-6 0,-3-2 4-16,-3 4 57 0,0 6 29 15,0 15-11-15,0 10 53 16,0 10-38-16,0 6 25 16,0 7-4-16,0 1-38 15,0 0-16-15,0 15-13 16,0 13 13-16,0 9 15 15,0 4-15-15,0 1 29 16,6 2-9-16,0 1-20 16,6 4 26-16,3 0-23 0,4 0-2 15,3 5-1 1,-6 7-30-16,-10 3-64 0,-6-4-106 16,-11-7-232-16</inkml:trace>
  <inkml:trace contextRef="#ctx0" brushRef="#br0" timeOffset="70650.28">25421 8878 469 0,'0'0'173'16,"0"0"-137"-16,0 0-4 16,0 0 52-16,0 0-18 15,0 0-40-15,-11 5 14 16,27-4-36-16,10-1 26 16,11 2 16-16,7-2-46 0,3 0 12 15,4 0-12-15,6 0 0 16,-1 0-3-16,-4 0 3 15,-8-2-17-15,-11-1-1 16,-8 0-50-16,-4 0-15 16,-8 0-56-16,-3-5-96 15,-5-1-52-15</inkml:trace>
  <inkml:trace contextRef="#ctx0" brushRef="#br0" timeOffset="70956.09">25870 8664 447 0,'0'0'198'0,"0"0"-136"16,0 0-7-16,0 0-25 16,0 0-2-16,0 0 11 15,72 29-16-15,-47-11 30 16,0 1-34-16,-4 2 12 15,-5 2 16-15,-4 0-42 16,-7 1 16-16,-5-2-14 16,0 2-2-16,-8 0 9 15,-11-1-12-15,-5-4-2 16,1 0 2-16,3-5-2 16,0-2-14-16,7-3-36 15,4-7-78-15,2-2-99 0,4-2-311 16</inkml:trace>
  <inkml:trace contextRef="#ctx0" brushRef="#br0" timeOffset="73349.16">26835 8356 805 0,'0'0'47'0,"0"0"7"0,0 0 13 16,-84-46-14 0,59 46 6-16,1 0-58 0,-3 1 2 15,-1 16 4-15,2 4 10 16,6 5-17-16,3 2 0 15,7 5 1-15,8 1 6 16,2 0 0-16,9 5-7 16,14-1 18-16,11 1-1 15,3 0-12-15,0-5-5 16,-2 2 3-16,-5-5 1 16,-7-4-4-16,-8-3 0 15,-3-7-1-15,-7-3 0 0,-5-1 1 16,0-4-1-1,-5 1 1-15,-17-3 18 0,-8-2-17 16,-4-5 13-16,-5 0-5 16,-1 0 11-16,2-2-25 15,7-8 5-15,3-3-15 16,7 0 13-16,7-2-50 16,7 0-13-16,7-1 15 15,0 1-90-15,13 2-31 16,14 0-80-16,3 2-66 15</inkml:trace>
  <inkml:trace contextRef="#ctx0" brushRef="#br0" timeOffset="73754.52">27169 8562 722 0,'0'0'139'16,"0"0"-116"-16,0 0 52 15,0 0-20-15,0 0 12 16,-91 73-49-16,82-45-4 16,3 2 29-16,6-2-41 15,0-1 22-15,4-3-13 16,16-2-11-16,4-5 34 0,5 0-33 15,4-7 6-15,0-4-1 16,2-3 10-16,-4-3-16 16,-3 0 0-16,-6-1 0 15,-7-17 6-15,-9-6-6 16,-6-6 0-16,-4-1-9 16,-20 0-11-16,-4 2 14 15,-1 6-3-15,4 3-6 16,7 7 7-16,3 4-34 15,6 3-11-15,4 3-2 16,5 1-91-16,0 2-20 16,2 0-194-16</inkml:trace>
  <inkml:trace contextRef="#ctx0" brushRef="#br0" timeOffset="74444.12">27479 8596 651 0,'0'0'132'16,"0"0"-26"-16,0 0-33 15,0 0-20-15,0 0-51 16,0 0 7-16,38 56 61 15,-28-29-44-15,-3 4 15 16,-1-1-8-16,-1 1-20 16,-1 0 21-16,-4-2-27 15,1-7 1-15,-1-1 13 16,0-6-5-16,0-6-16 0,0-4 0 16,0-2 5-16,2-3 6 15,-2 0-9-15,1 0 5 16,6-3 53-16,2-16-48 15,5-8-12-15,1-6-2 16,2-2-37-16,-2 7 26 16,-1 5-28-16,0 7 41 15,1 5-4-15,0 5 5 16,3 3-2-16,0 3-4 16,4 0 3-16,2 11-5 15,-2 8 10-15,-2 3-3 16,-3 2 5-16,-4 0 9 15,-3-1-14-15,-4-4 0 0,-3-2 5 16,0-3-8-16,0-3 3 16,-2 0 0-16,1-5-6 15,-1 1-6-15,2-3-33 16,0-1-40-16,0-1-42 16,3-1 6-16,0-1-48 15,0 0-244-15</inkml:trace>
  <inkml:trace contextRef="#ctx0" brushRef="#br0" timeOffset="74899.17">28083 8674 732 0,'0'0'93'15,"0"0"-68"-15,0 0 57 16,0 0-9-16,0 0-19 16,0 0-33-16,-72 94-10 15,72-68 38-15,0-2-46 16,2-3 28-16,12-2-15 15,8-2-2-15,5-3 15 0,4-3-23 16,3-5 0-16,-2-4 8 16,-4-2 4-16,-6 0-18 15,-7-7 0-15,-5-11 5 16,-6-7-3-16,-4-2-2 16,0-2 0-16,-17 1-13 15,1 3-13-15,-4 5 13 16,4 3-11-16,4 6-16 15,3 3-1-15,3 1-53 16,3 6-28-16,3 1-33 16,0 0-223-16</inkml:trace>
  <inkml:trace contextRef="#ctx0" brushRef="#br0" timeOffset="75290.98">28419 8467 243 0,'0'0'582'0,"0"0"-487"15,0 0 18-15,0 0-51 16,0 0-41-16,0 0 0 16,3 53-3-16,-3-19 33 15,0 1-19-15,0 2-9 16,0 2 13-16,0-1-33 15,0-1 0-15,0-2 8 16,0-1-5-16,0-3-6 16,4-2 0-16,5 0-21 15,-3-7-11-15,3-6-90 0,-4-8-78 16,-4-8-113-16</inkml:trace>
  <inkml:trace contextRef="#ctx0" brushRef="#br0" timeOffset="75772.21">28244 8740 283 0,'0'0'217'16,"0"0"-192"-16,0 0-15 16,103-30 20-16,-63 23-20 15,5 3-2-15,-3 0-2 0,-3 2 4 16,-3 2 51-16,-4 0 8 15,-6 0-18-15,-5 0 19 16,-5 0-11-16,-3 9-40 16,2 5 32-16,0 8-25 15,4 1-2-15,1 4 40 16,2 3-61-16,-1-2 35 16,-4 0 4-16,-4-1-31 15,-4-5 13-15,-3-3-23 16,-3-5 0-16,0-4 24 15,-3-4-10-15,0-6-11 16,0 0 1-16,0 0 11 16,0 0 38-16,0-3-12 15,0-13-9-15,4-7-27 16,-2-4 0-16,2-4-6 0,1 1 0 16,2 3 0-16,1 3-15 15,2 5 13-15,2 4 2 16,1 4-17-16,4 1-4 15,2 3-14-15,5 2-10 16,0 3-28-16,2 2-20 16,-1 0-72-16,-3 0-42 15,-2 0-219-15</inkml:trace>
  <inkml:trace contextRef="#ctx0" brushRef="#br0" timeOffset="76138.78">29167 8724 515 0,'0'0'160'16,"0"0"-57"-1,0 0 44-15,0 0-83 0,-84 64 2 16,71-41-24-16,3-3-14 16,7 4 13-16,3-5-20 15,0 0 2-15,0-4 11 16,10-1-25-16,10-3 7 15,10-2 5-15,6-4-21 16,2-3 26-16,-2-2-26 16,-6-2 0-16,-8-13-2 15,-7-6 9-15,-7-6-14 0,-8-4 5 16,0 2-30-16,-3 2 27 16,-12 2-17-16,-1 9 22 15,2 4-10-15,1 4 3 16,5 4-3-16,4 2-25 15,2 2-29-15,2 0 2 16,0 0-46-16,5 0-58 16,10 0-124-16,6 0-133 15</inkml:trace>
  <inkml:trace contextRef="#ctx0" brushRef="#br0" timeOffset="76704.5">29524 8699 197 0,'0'0'440'15,"0"0"-358"-15,0 0 32 16,-88 28-6-16,69-7-41 16,1-1-14-16,4 0 17 15,5 3-52-15,5-1 15 16,4-2-6-16,0 1-23 15,0-5 27-15,12-3-17 16,5-1 2-16,9-4 10 16,6-1-6-16,3-6-20 15,2-1 0-15,-2 0 3 0,-4-14-8 16,-1-9-7-16,-8-10-20 16,-10-6 19-16,-4-12-68 15,-8-7 6-15,0-6-4 16,0 0-4-16,0 5 68 15,0 12 7-15,0 13 8 16,0 14 57-16,0 12-5 16,0 3 15-16,0 4-15 15,0 1-19-15,0 0-33 16,0 17-4-16,0 11 4 16,0 3 25-16,0 6-22 0,0 1 25 15,0-1 3-15,0 1-16 16,0-4 21-1,7-2-33-15,-3-2-1 16,1-5 8-16,0 2-1 0,-1-4-9 16,2 0 0-16,1-2 1 15,1-1-10-15,1-3-25 16,3-3-34-16,0 0 9 16,1-3-105-16,2-4-8 15,-3-5-213-15</inkml:trace>
  <inkml:trace contextRef="#ctx0" brushRef="#br0" timeOffset="77152.24">29930 8807 596 0,'0'0'94'16,"0"0"3"-16,0 0-6 16,0 0-54-16,95-50-22 15,-73 33-15-15,-1-4 8 0,-6-3-8 16,-6 0 0-16,-4 2 5 15,-5 5 15-15,0 7-5 16,-6 0 19-16,-14 5-19 16,-5 5 19-16,-8 0-6 15,0 6-13-15,0 13 48 16,5 5-58-16,6 1 23 16,7 1-9-16,8-1-19 15,5 0 37-15,2 0-25 16,8-2 3-16,21 0 28 15,14-1-37-15,10 0 4 16,12-5-10-16,5-3-5 16,2-2-4-16,0-5-90 15,-10-7-102-15,-12 0-111 0</inkml:trace>
  <inkml:trace contextRef="#ctx0" brushRef="#br0" timeOffset="79580.17">20764 5774 824 0,'0'0'94'0,"0"0"-39"15,0 0 39-15,0 0 0 16,0 0-39-16,0 0-23 16,3-16-32-16,-2 54 0 15,1 11 14-15,-2 14-9 16,0 7 29-16,-14 7-14 0,-9 5-7 16,-4 1 32-16,0 1-33 15,-3-4-1-15,2 0 5 16,1-3-15-16,6-6 17 15,0-4-18-15,6-6 8 16,3-4-14-16,2-5 15 16,1-6-9-16,2-7 0 15,2-8 7-15,2-4-22 16,3-11-2-16,-2-6-42 16,2-3 14-16,-1-1-66 15,-4-3-43-15,1 1-67 0,-6-2-211 16</inkml:trace>
  <inkml:trace contextRef="#ctx0" brushRef="#br0" timeOffset="80106.86">20290 6953 674 0,'0'0'98'16,"0"0"-67"0,0 0-13-16,0 0 40 0,0 0-25 15,0 0-25-15,0 50 64 16,0-18-34-16,0 4 15 15,-3 0 4-15,-2 6-26 16,2-1 11-16,2 4-7 16,1-2-18-16,0 1 17 15,0-5-19-15,0-5-3 16,6-7 25-16,4-7-32 16,-3-9 10-16,-1-6-3 15,2-5-7-15,10 0 21 0,12-16 10 16,10-13-36-16,11-7 17 15,-2-2-10-15,0 1-7 16,-3 3 0-16,-4 6 2 16,-9 7-4-16,-8 4 2 15,-7 5 0-15,-6 3-12 16,-6 3 11-16,-4 5-3 16,-2 0-1-16,0 1-40 15,0 0 9-15,0 0-40 16,0 0-26-16,0 0-8 15,0-3-87-15,-3-4-192 16</inkml:trace>
  <inkml:trace contextRef="#ctx0" brushRef="#br0" timeOffset="80856.19">21238 5313 682 0,'0'0'135'16,"0"0"-39"-16,0 0-11 15,0 0 19-15,0 0-85 16,-88 7-4-16,52 22 31 15,1 8-38-15,5 3 18 0,10 4-4 16,9 3-21-16,9-3 17 16,2-1-14-16,12-4 1 15,13-4 6-15,8-6-5 16,4-4 1-16,8-7-7 16,4-6 0-16,2-7-6 15,-2-5 4-15,-3 0-43 16,-7-9-20-16,-9-11-82 15,-11-11-9-15,-14 1-224 16</inkml:trace>
  <inkml:trace contextRef="#ctx0" brushRef="#br0" timeOffset="81284.95">21528 5208 656 0,'0'0'113'15,"0"0"-14"-15,0 0 47 16,0 0-74-16,0 0-45 16,0 0-27-16,10 25 14 15,-6 3 21-15,2 5 8 16,-1 2-24-16,0 5 27 16,-1 0-38-16,-1 1 10 15,-1 1-12-15,-2-4 7 16,2-4-18-16,0-7 5 15,-1-3 0-15,2-7-12 16,0-3 12-16,2-6-30 16,2-3-19-16,6-5-44 15,7 0-17-15,4-15-64 16,1-9-241-16</inkml:trace>
  <inkml:trace contextRef="#ctx0" brushRef="#br0" timeOffset="82378.17">21837 5353 672 0,'0'0'154'0,"0"0"-152"16,0 0 67-16,0 0 18 16,0 0-18-16,-81 72-7 15,66-42-48-15,7-1 14 16,4 1-8-16,2-2-19 0,2-6 27 15,0-4-25-15,0-5 1 16,11-4 0-16,4-4 15 16,1-5-17-16,8 0-2 15,6-3 6-15,1-12-17 16,-2-5 11-16,-9-4-25 16,-6-5 4-16,-10 0-75 15,-4 2 61-15,0 4-3 16,0 5 30-16,-6 4-7 15,-1 2 24-15,2 3-9 16,3 3 31-16,2 4-27 16,0 2 28-16,0 0-27 0,0 0 4 15,0 7-18-15,0 10 18 16,0 5-4-16,7 2 22 16,3 3-21-16,0-3 26 15,3-2-17-15,-4-1-12 16,0-6 26-16,2-2-28 15,-3-5 6-15,0-2 8 16,0-5 2-16,0-1-16 16,2 0 13-16,8-3-9 15,0-12 14-15,2-7-16 16,-1-6-3-16,-4 0 0 16,1 3-28-16,-4 5 23 15,-3 5-2-15,0 7 7 16,-5 4-7-16,-1 3 8 0,-1 1-1 15,1 0 0-15,2 0-6 16,2 10 5-16,3 6 1 16,-1 6 0-16,0 0 2 15,2 1 5-15,-4-1-4 16,-2-1 6-16,-1-3 3 16,-1-6-13-16,-1-3 1 15,-1-5 0-15,1-3 7 16,-2-1 0-16,2 0-7 15,1 0 32-15,3-5-31 16,4-12 21-16,1-6-22 16,1-3-13-16,0 2 1 15,2 5-20-15,-4 7 32 0,-1 6-12 16,0 3 16 0,-3 3-13-16,2 0 7 0,1 0-3 15,4 9-8-15,0 8 11 16,4 2 2-16,-4 3 1 15,0 1 14-15,-2-3-15 16,-5-2 0-16,1-5 0 16,-5-6 9-16,-1-3-9 15,1-4 0-15,-2 0 7 16,1 0 6-16,5 0 1 16,5-9 1-16,4-10-3 15,3-5-16-15,-1-5 4 16,1 3-14-16,-4 4 9 15,-4 5-14-15,-1 9 16 16,-6 4 3-16,0 2 0 0,0 2 3 16,2 0-3-16,2 2 0 15,5 13-15-15,2 2 23 16,-1 4-8-16,-1-1 0 16,-2-3 0-16,-1 0-2 15,0-3 9-15,-3-2-7 16,2 0 0-16,-1-6-4 15,0 0-6-15,4-5-66 16,2-1-46-16,2 0-42 16,0-13-207-16</inkml:trace>
  <inkml:trace contextRef="#ctx0" brushRef="#br0" timeOffset="82620.06">22788 5399 674 0,'0'0'123'0,"0"0"-120"16,0 0 52-16,0 0 32 16,-3 77-40-16,6-49 3 15,7 2-39-15,3-2 28 16,0-2-30-16,-1-4-1 16,-1-3 1-16,-1-2-7 0,-3-6-4 15,-2-7-6 1,2-2-72-16,-1-2 5 0,0-6-17 15,-3-14-133 1,-3-10-33-16,0-6-5 0</inkml:trace>
  <inkml:trace contextRef="#ctx0" brushRef="#br0" timeOffset="82857.91">22788 5399 222 0,'51'-92'135'0,"-51"56"69"16,0 7 21-16,8 11-156 15,8 10 57-15,4 3-120 16,6 5 19-16,0 0 0 15,0 16 3-15,-2 4 11 16,-3 7-36-16,-8-1 22 16,-3 3-15-16,-7-3 5 0,-3-1-9 15,0-2-6-15,-8-3-2 16,-9-4-6-16,-2-2 8 16,2-6 0-16,-3-2 0 15,-1-3-17-15,-3-3-25 16,-6 0-57-16,0-14-61 15,0-3-96-15,3 1-275 16</inkml:trace>
  <inkml:trace contextRef="#ctx0" brushRef="#br0" timeOffset="85153.67">14835 7265 51 0,'0'0'224'0,"0"0"-184"16,0 0-32-16,0 0 26 0,0 0 57 16,0 0 2-16,0 0-26 15,-36 0-37-15,36 0 11 16,0 2 7-16,4-1-48 16,18 1 31-16,10 0-13 15,17 1-11-15,13 1 13 16,12-1-13-16,11 1-7 15,18 2 2-15,5-2 4 0,6 4-12 16,6-4 3 0,-4 1-18-16,-1 0 9 15,-5-1-30-15,-6-1 7 0,-6 0-1 16,-7 1-67-16,-14-3 9 16,-8 1 13-16,-15-2-15 15,-10 0 35 1,-9 0-20-16,-7 0 71 0,-7 0 7 15,-3 0 3-15,-2 0 0 16,-2 0 0-16,-3 0 1 16,-3 0 1-16,-4 0-2 15,-2 0-11-15,-2 0-90 16</inkml:trace>
  <inkml:trace contextRef="#ctx0" brushRef="#br0" timeOffset="86137.4">16516 7347 5 0,'0'0'319'0,"0"0"-265"16,0 0 1-16,0 0 34 16,0 0-26-16,0 0-14 0,22 0-10 15,-7 0-38-15,6 0 24 16,0 0 6-16,1 2-19 16,4 2 39-16,-1 1-38 15,2 4 26-15,0 1 10 16,1 4-45-16,-3 3 41 15,-4 4-37-15,-3 3-6 16,-6 1 18-16,-3 1-11 16,-6 1 0-16,-3-2-9 15,0 1 13-15,-12-2-15 16,-7-2 2-16,-7-2 0 16,-2-3 14-16,-3-3-12 15,-2-3-1-15,-5-5 9 16,0 0 0-16,2-5-10 0,2 0 0 15,8-1 1-15,8 0 2 16,7 0-1-16,8 0-2 16,3 0 1-16,0 0 9 15,0 0-13-15,9 0 3 16,13 0 0-16,6 0-9 16,4 4 17-16,3 3-8 15,1 0 0-15,0 6 8 16,-2 1-15-16,-3 3 7 15,-2 3 0-15,-8 1-6 16,-3 1 11-16,-9-1-5 16,-5-1 0-16,-4 2 13 15,0 0-23-15,-7-3 10 16,-11 1 0-16,-3-3 3 0,-4-5 3 16,1-3-6-16,4-5 3 15,2-4 10-15,5 0-17 16,1 0 4-16,3 0 0 15,6 0-1-15,1 0 6 16,2 0-5-16,0 0 0 16,0 0-11-16,13 0 9 15,9 0-9-15,8 8 11 16,4 4 2-16,2 8-2 16,-2 1 0-16,-2 4-5 15,-6 1 19-15,-8 3-14 0,-7 0 0 16,-11 2 1-16,0 1 2 15,-8 0 2-15,-19 1 2 16,-7 1 11-16,-6-3 0 16,-5 1-11-16,-6-7-5 15,0-4 6-15,-7-4 19 16,-3-9-24-16,-6-7 7 16,-4-1-5-16,-3-4 10 15,-3-18-18-15,1-7 3 16,3-6-46-16,6-2 19 15,9 3-61-15,10 7 3 16,6 3 12-16,6 9-130 16,3 6-98-16,0 6-13 15</inkml:trace>
  <inkml:trace contextRef="#ctx0" brushRef="#br0" timeOffset="87410.34">14796 8422 340 0,'0'0'105'16,"0"0"-57"-16,0 0-33 15,0 0 70-15,0 0 23 16,0 0-101-16,0 0 8 15,-12 14-14-15,20-14-1 16,6 3 63-16,6-3-38 16,10 0 1-16,8 0 2 15,10 0-15-15,14 0-3 16,10 0-10-16,12-3 8 16,6-3 0-16,1 1-8 0,-3 2 0 15,-3 1-2 1,-2 1 8-16,2-1-9 0,-6 0 3 15,0 2-6-15,-6 0-4 16,-1 0 0-16,-1 0-1 16,3 0 8-16,0 0-27 15,-1 0 30-15,0 0-17 16,-1 0-22-16,-2-3 34 16,-4-1-37-16,-7 2 31 15,-8-1-9-15,-9 2-52 16,-12 1 16-16,-11 0 18 15,-8 0 30-15,-6 0 2 16,-2 0 6-16,-3 0 0 16,2 0-3-16,1 0 0 0,1 0 3 15,4 0 0-15,-2 0 2 16,3 3-15-16,-5-2 13 16,-2-1-3-16,-2 0-5 15,0 0-18-15,0 0 3 16,0 0 12-16,-3 1 11 15,-3 0 1-15,3 1 0 16,0-1-1-16,1 0 0 16,1-1 5-16,1 2-16 15,-2-1-29-15,2 3-48 16,-1-3-41-16</inkml:trace>
  <inkml:trace contextRef="#ctx0" brushRef="#br0" timeOffset="88680.97">13961 6120 636 0,'0'0'193'0,"0"0"-166"16,0 0 1-16,0 0-11 15,0 0 11-15,42 76 76 16,-22-26-75-16,-2 3 10 0,-6 3-18 15,-4 2-20 1,-5-1 22-16,0-5-22 0,1-6-1 16,0-7 0-16,6-11-9 15,0-9-23-15,3-8-45 16,-1-11-39-16,0 0-30 16,-4-24-215-16</inkml:trace>
  <inkml:trace contextRef="#ctx0" brushRef="#br0" timeOffset="88939.83">13965 5995 576 0,'0'0'67'16,"0"0"-4"-16,54-84 20 16,-18 71-19-16,10 7-17 0,6 6-11 15,3 0-32 1,-6 19 22-16,-11 7-18 0,-14 10 5 15,-17 5-19-15,-7 4 6 16,-14 2 0-16,-19-2 0 16,-6-5 11-16,-3-9-11 15,2-4 0-15,7-8 0 16,6-7-18-16,6-4 13 16,6-7-72-16,6-1-78 15,6-4-339-15</inkml:trace>
  <inkml:trace contextRef="#ctx0" brushRef="#br0" timeOffset="89308.19">14423 6131 655 0,'0'0'190'15,"0"0"-155"-15,0 0 13 16,-70 94 33-16,65-64-64 16,5 2 27-16,2-3-25 0,18-4-17 15,11-3 29-15,7-7-30 16,4-6 1-16,0-7 16 16,-8-2-5-16,-7 0-13 15,-9-10 0-15,-9-6 6 16,-7-6 0-16,-2-5-6 15,-9 0 0-15,-14-5-3 16,-3 2-15-16,3 8 13 16,2 4-23-16,9 4-12 15,5 6 31-15,7-1-36 16,0 3-36-16,13-1-36 16,9-1-131-16,4 0-2 15</inkml:trace>
  <inkml:trace contextRef="#ctx0" brushRef="#br0" timeOffset="89809.52">14774 5995 41 0,'0'0'632'15,"0"0"-605"-15,0 0 25 16,0 0 50-16,0 0-17 15,-35 100-8-15,35-68-69 0,0-2 40 16,0-1-21 0,6-3-27-16,6-9 41 0,6 0-37 15,2-6 6-15,4-7 3 16,5-4 3-16,1 0-15 16,-3-4-1-16,-6-12-20 15,-8-1 12-15,-8 3-48 16,-5 4 21-16,0 6 26 15,0 4 4-15,0 0 5 16,0 0 0-16,0 0 4 16,3 7 0-16,4 5 8 15,8-3 7-15,6-1 18 16,6-8-32-16,4 0 28 16,5 0-18-16,-2-15-12 15,-5-6 19-15,-6-1-16 0,-9-6-6 16,-6-2 2-1,-8-2 7-15,0 1-16 0,-8 3 7 16,-7 6-16-16,0 5 10 16,3 9-3-16,3 1-7 15,2 4 2-15,-1 3-59 16,2 0-12-16,-1 0-31 16,3 3-133-16,4 1-174 15</inkml:trace>
  <inkml:trace contextRef="#ctx0" brushRef="#br0" timeOffset="90169.3">15400 5953 422 0,'0'0'84'0,"0"0"9"16,21-73-3-16,-19 49-3 15,-2 1-41-15,0 6-43 16,-2 5 45-16,-7 4-14 16,-1 4 21-16,-4 4 3 15,-5 0-47-15,-2 14 31 16,-5 8-15-16,6 3-26 16,3 3 36-16,7-1-30 15,7-1-2-15,3-2 8 16,0-4 2-16,6-3-15 0,12-3 0 15,4-1 6-15,8-2 10 16,6-5-16-16,4-4 0 16,3-2-1-16,-4 0-23 15,-5-5-57-15,-7-6-54 16,-9-3-49-16,-9-2-178 16</inkml:trace>
  <inkml:trace contextRef="#ctx0" brushRef="#br0" timeOffset="90695.97">15554 5700 560 0,'0'0'151'0,"0"0"-75"16,0 0-36-16,0 0-2 15,0 0-22-15,0 0 27 16,109 71 15 0,-81-43-56-16,-1 1 41 0,-8-4-14 15,1-6-11-15,-6-5 40 16,-3-3-53-16,-3-5 16 16,-5-4 1-16,-3 0 1 15,1-2-19-15,-1 0 32 16,0 0-5-16,2-10 42 15,-1-15-62-15,1-6-9 16,-2-8-2-16,2-1-8 0,4-1 0 16,3 2-17-16,7 8-1 15,6 7 19-15,3 6-28 16,2 9-17-16,-2 9-11 16,-7 0-88-16,-6 6-58 15,-12 11-205-15</inkml:trace>
  <inkml:trace contextRef="#ctx0" brushRef="#br0" timeOffset="91481.59">14623 6662 319 0,'0'0'490'16,"0"0"-416"-1,0 0-54-15,0 0 59 0,-103 5-30 16,82 15-22-16,2 3 14 16,5 0-35-16,6 3 11 15,5-1-4-15,3 1 1 16,0-1-14-16,17 1 0 16,7-4 13-16,0-1 5 15,5-3-14-15,-3-1-3 16,-3-3-1-16,-8-3 10 15,-5-5-16-15,-6-1 6 16,-4 1 0-16,0-3-11 0,0 2 14 16,-14 1-3-16,-6-2 0 15,-5 1 13-15,-2-1-13 16,2-1 0 0,1-1-10-16,4-2-3 0,6 0-24 15,3 0 15-15,6-2-2 16,5-15-63-16,0-7-35 15,8-7-91-15,14-4-214 16</inkml:trace>
  <inkml:trace contextRef="#ctx0" brushRef="#br0" timeOffset="91819.72">14822 6654 627 0,'0'0'129'0,"0"0"-74"0,0 0 32 15,0 0-21-15,-45 73 15 16,37-46-40-16,8 2-6 16,0-2 4-16,3-3-35 15,12-5 20-15,6-2-21 16,6-5 4-16,3-8 22 16,-1-4-28-16,0 0 6 15,-7-3 1-15,-2-11 5 16,-5-3-13-16,-7-1 0 15,-5-3 3-15,-3 1-8 16,0 1 5-16,-3 2 0 16,-8 2-8-16,-1 2-3 0,-2 2 5 15,1 3-17-15,1-3-36 16,0 2 28-16,3-2-64 16,3-5-26-16,4-4-58 15,2-2-304-15</inkml:trace>
  <inkml:trace contextRef="#ctx0" brushRef="#br0" timeOffset="92143.52">15026 6517 624 0,'0'0'75'16,"0"0"-47"-16,0 0 117 15,0 0-77-15,3 87 4 0,7-60-44 16,7-2-6-16,2-4 38 15,4-3-45-15,3-5 8 16,6-6 14-16,1-4-30 16,-1-3 11-16,0 0-5 15,-7-5-6-15,-6-9 8 16,-7-6-14-16,-3-1-1 16,-9-5 0-16,0-2 0 15,-10 2-1-15,-8-1-9 16,1 8-4-16,2 4-4 15,4 6 10-15,5 1-22 16,1 3 11-16,2 2-56 0,3-1-22 16,0 0-71-16,0-1-164 15</inkml:trace>
  <inkml:trace contextRef="#ctx0" brushRef="#br0" timeOffset="92495.31">15300 6440 324 0,'0'0'307'16,"0"0"-252"-16,0 0-12 15,0 0 96-15,85 22-72 16,-58-6-4-16,0 4-3 16,-6-1-45-16,-3 0 34 0,-6-4-38 15,-4-1-8-15,-5-5 24 16,-1-2-25-16,-2-6-1 15,0-1 30-15,0 0-24 16,0 0 26-16,0-3 17 16,-2-12-36-16,-9-7 10 15,2-3-24-15,0-1 0 16,2 1-8-16,5 4 2 16,2 1 6-16,0 6 0 15,0 3-22-15,9 0 20 16,4 3-49-16,8-3-4 15,4 5-17-15,4-3-92 0,3 1-25 16,1-1-272 0</inkml:trace>
  <inkml:trace contextRef="#ctx0" brushRef="#br0" timeOffset="92779.17">15851 6202 157 0,'0'0'406'16,"0"0"-335"-16,0 0-9 31,0 0 14-31,0 0 46 0,0 0-75 0,-68 80 15 16,59-55-14-16,6-1-24 15,1-2 29-15,2-1-35 0,0-3 1 16,0-1-8-16,10-3 5 15,4 0-16-15,5-2 0 16,6-4 2-16,0-3-15 16,3-5-22-16,-3 0-113 15,-3-5-82-15,-8-16-402 16</inkml:trace>
  <inkml:trace contextRef="#ctx0" brushRef="#br0" timeOffset="93090.01">16022 6244 206 0,'0'0'243'0,"0"0"-207"15,0 0 40-15,96-65 47 0,-77 54-67 16,-9 2-10-16,-7 7-2 16,-3-1 31-16,0 3-14 15,-1 0-35-15,-20 0 1 16,-7 11-25-16,-2 3 34 15,2 2 3-15,8-1-26 16,5 0 39-16,8 0-42 16,7-3 5-16,0 2 2 15,0-2-1-15,22 1-5 16,9-2 1-16,11-4-11 16,7-5 15-16,3-2-16 15,-1 0-12-15,-3 0-37 16,-11-1-131-16,-10-7-58 0</inkml:trace>
  <inkml:trace contextRef="#ctx0" brushRef="#br0" timeOffset="95330.5">17569 8698 502 0,'0'0'133'0,"0"0"-45"16,0 0 5-16,0 0 13 16,0 0-53-16,0 0 17 15,25-47-69 1,-8 78 8-16,3 11 37 0,-1 8-22 15,-3 9-6-15,-4 6 5 16,-5 4-4-16,-5 3-19 16,-2 2 0-16,0-2 0 15,0-8 3-15,0-10-3 16,0-10-14-16,0-10 2 16,0-7-60-16,0-9 14 15,0-5-44-15,0-9-70 0,0-4-186 16</inkml:trace>
  <inkml:trace contextRef="#ctx0" brushRef="#br0" timeOffset="95680.99">17612 8624 449 0,'0'0'127'0,"0"0"-1"16,0 0-48-16,0 0-62 15,0 0 40-15,-62 81 30 16,26-35-46-16,0 5-10 15,0-1-14-15,2-4-16 16,10-5 0-16,5-13 2 16,11-9-12-16,5-11 10 15,3-7-44-15,0-1 12 16,1-14-45-16,13-18-96 16,4-14-236-16,-3-10 179 15</inkml:trace>
  <inkml:trace contextRef="#ctx0" brushRef="#br0" timeOffset="95832.91">17564 8609 516 0,'0'0'186'0,"0"0"-91"16,111 15-47-16,-64 5 33 15,6 2-14-15,-2 5-52 16,-2 2-5-16,-7 2-10 16,-11 4-3-16,-9 3 0 15,-11 5-77-15,-10 2-47 16,-1-5-180-16</inkml:trace>
  <inkml:trace contextRef="#ctx0" brushRef="#br0" timeOffset="96402.53">16792 10260 805 0,'0'0'117'16,"0"0"5"-16,0 0-95 16,0 0-26-16,0 0 21 15,0 0-16-15,3 114 24 16,-3-58-27-16,0-2 8 15,0 1-11-15,-6-1 0 16,-5-8-13-16,1-3 0 16,-2-10-88-16,-4-10 14 15,-5-10-76-15,-9-13-249 16</inkml:trace>
  <inkml:trace contextRef="#ctx0" brushRef="#br0" timeOffset="96659.38">16058 10425 838 0,'0'0'97'0,"0"0"-24"15,0 0-57-15,0 0 7 16,0 0-23-16,131-72 0 16,-33 47 0-16,13-6 0 15,8-1-5-15,2-1-9 16,-1 0 7-16,-9 2 3 15,-12 7-22-15,-19 7-22 16,-24 8 13-16,-22 9-79 16,-22 0-30-16,-12 17-160 15,0 7 0-15</inkml:trace>
  <inkml:trace contextRef="#ctx0" brushRef="#br0" timeOffset="97018.24">16898 10510 261 0,'0'0'213'0,"0"0"-131"16,0 0-58-16,92-5 96 0,-52 14-25 15,2 8-54-15,0 3 15 16,-5 4-36-16,-5 1 15 15,-10 3 33-15,-10-1-63 16,-7-1 10-16,-5-6-8 16,0-6 3-16,0-3 29 15,0-7-28-15,0-2 7 16,0-2 40-16,0 0-40 16,0 0 36-16,0-14-23 15,0-10-27-15,0-2-8 16,1 1 3-16,9 0-11 15,1 1 2-15,5 3-55 16,5 1 4-16,9 2-33 16,6 0-48-16,5-2-64 0,-2-3-215 15</inkml:trace>
  <inkml:trace contextRef="#ctx0" brushRef="#br0" timeOffset="97822.38">17536 10406 495 0,'0'0'130'16,"0"0"-16"-16,0 0 18 15,-88 80-66-15,69-49 6 16,4 1-19-16,1 1-30 16,8-1 9-16,6-1-15 15,0-2-3-15,6-4 23 16,12-6-28-16,2-5-3 16,5-5-6-16,2-7 7 15,1-2-2-15,1-8-5 0,-4-14-30 16,-7-9 19-16,-8-6-51 15,-8-2 19-15,-2-2 5 16,0 5 0-16,-9 9 35 16,0 5-3-16,6 11 6 15,1 3 40-15,2 6-30 16,0 2 24-16,0 0-34 16,0 0-3-16,0 15-6 15,11 4 17-15,1 3-8 16,1-1 35-16,2 1-33 15,-3-4 27-15,0-2-18 16,-5-6-3-16,-1-1 9 16,-3-3-17-16,0-4 0 15,-1-2 12-15,1 0-1 0,6-1-5 16,3-16 6-16,4-5-5 16,-1-2-14-16,1 0-5 15,-4 5 12-15,-1 9-18 16,1 1 25-16,0 8-7 15,4 1 0-15,-1 0 0 16,4 12-5-16,4 6 5 16,-5 5 0-16,-2 0 9 15,-2 3-3-15,-7-3-6 16,-1-3 0-16,-3-5 6 16,-2-5-12-16,-1-3 6 0,0-5 0 15,0-2 11 1,0 0 1-16,0-2-6 15,0-13 16-15,2-8-13 0,1-4-18 16,0-1 4-16,3 3-6 16,0 3-7-16,3 7 4 15,1 6 12-15,2 2 2 16,4 6-6-16,4 1 2 16,1 0 4-16,4 8 0 15,-1 9-9-15,1 0 20 16,-7-1-11-16,-3 1 1 15,-4-4 5-15,-7 2-3 0,-1-4-3 16,-1-3 0-16,-2-1-13 16,0-2 22-16,0-2-18 15,0-2 4-15,0-1-72 16,0 0-10-16,0 0-89 16,0 0-114-1,0 0-67-15</inkml:trace>
  <inkml:trace contextRef="#ctx0" brushRef="#br0" timeOffset="98264.01">18365 10290 618 0,'0'0'162'0,"0"0"-105"16,0 0 45-16,0 0-68 15,0 0 8-15,0 0-25 16,-70 86-1-16,70-56 22 15,2 3-31-15,16-3 11 16,7-2 18-16,3-1-22 0,2-2 17 16,-4-2-24-16,-4-2-6 15,-9-2 5-15,-5-2-6 16,-5-1 0 0,-3-4-4-16,0 0 6 0,-15-2-2 15,-6-4 0-15,-6-5-6 16,-2-1 3-16,-3 0-56 15,-1-9-24-15,4-4 8 16,0-3-95-16,10 2 41 16,8-2-127-16,11 2 84 15</inkml:trace>
  <inkml:trace contextRef="#ctx0" brushRef="#br0" timeOffset="99366">18687 10433 469 0,'0'0'217'16,"0"0"-163"-16,0 0 11 16,0 0 31-16,0 0-40 15,-80 78-15-15,69-47 19 16,3-5-45-16,6 2 27 16,2-6-14-16,0-2-15 15,9-3 20-15,11-4-23 0,5-5 4 16,5-7 38-16,4-1-42 15,0 0-3-15,2-17-7 16,-3-6 1 0,-6-8-11-16,-5-10-8 0,-6-9-23 15,-10-10 26-15,-6-9-62 16,0-3 20-16,-9 6 0 16,-5 8 11-16,0 14 34 15,4 13 12-15,4 14 16 16,4 8 59-16,2 7-56 15,0 2 35-15,0 5-54 16,0 18 3-16,0 9 1 0,0 7 3 16,2 2 0-16,2 4 49 15,4 4-54-15,-1-1 36 16,2 0-22-16,2-4 0 16,2-7 5-16,1-3-12 15,3-7-7-15,4-7 20 16,2-5-12-16,5-8-10 15,6-6 0-15,3-1 2 16,1-9-8-16,-4-16-15 16,-9-8-17-16,-9-7 13 15,-6 1-80-15,-7 5 50 16,-3 10 32-16,0 12 23 16,0 7 9-16,-3 5 37 0,-9 0-39 15,0 16 27 1,0 5-33-16,5 1 31 0,5 2-21 15,2-2-10-15,0-3 30 16,5-2-25-16,12-3-6 16,9-5 25-16,2-6-12 15,3-3-13-15,2-2 0 16,-3-13 10-16,1-9-20 16,-4-5 2-16,-10-5-24 15,-6 1 28-15,-11 2-53 16,0 9 48-16,0 10 8 15,0 9 1-15,-4 3 5 16,-3 0-5-16,-1 14 3 16,-1 6 20-16,5 4-13 0,4-2 2 15,0 2 1-15,0-4-11 16,4 0 14-16,8-4-16 16,6-4 0-16,5-3 5 15,4-2 3-15,4-6-16 16,0-1-9-16,2 0-72 15,-3-7-42-15,-2-10-117 16,-4-5-215-16</inkml:trace>
  <inkml:trace contextRef="#ctx0" brushRef="#br0" timeOffset="99606.92">19713 10210 463 0,'0'0'237'0,"0"0"-187"0,0 0 21 16,0 0 66-16,0 0-83 16,-75 75 3-16,69-46-7 15,6 1-26-15,0 2 16 16,0-5-34-16,0-3-2 16,9-4 10-16,7-3-2 15,5-5-12-15,4-4 0 16,5-3-14-16,-1-5-49 15,-4 0-128-15,-7-9-112 16</inkml:trace>
  <inkml:trace contextRef="#ctx0" brushRef="#br0" timeOffset="99942.44">19839 10377 552 0,'0'0'117'0,"0"0"-93"15,0 0 19-15,97-49 37 16,-67 32-80-16,-3-2 6 16,-8-2 3-16,-6 1-9 15,-8 1 32-15,-5 3-12 16,0 5 5-16,-6 4 39 16,-16 5-52-16,-7 2 36 0,-2 0-24 15,0 14 9 1,4 5 11-16,6 3-35 0,9 2 2 15,4 2 14-15,8-1-10 16,0 1-15-16,0-2 4 16,19-3 4-16,7-1-5 15,12-5-3-15,6-5 0 16,4-5-9-16,1-5-70 16,-7 0-62-16,-6-17-71 15,-14-10-387-15</inkml:trace>
  <inkml:trace contextRef="#ctx0" brushRef="#br0" timeOffset="100227.28">20237 10215 302 0,'0'0'290'0,"0"0"-176"16,0 0-7-16,108 75-1 16,-77-46-34-16,-1 0-31 15,-6 0 15-15,-7-3-31 16,-7-7-20-16,-9-5 6 15,-1-6 3-15,0-5-14 16,0-3 11-16,-6 0 1 16,-7-10 47-16,-4-10-42 15,1-11-17-15,7-5 8 16,3-4-8-16,6-2-6 16,0 3-19-16,0 6-16 15,12 8 6-15,9 8-8 16,4 9-42-16,2 5-11 15,-4 3-146-15,-6 0-296 0</inkml:trace>
  <inkml:trace contextRef="#ctx0" brushRef="#br0" timeOffset="101061.71">22473 12800 839 0,'0'0'79'16,"0"0"-71"-16,0 0 14 16,0 0-20-16,123-4 0 15,-34 4-2-15,26 1 8 16,20 5-14-16,19-4 6 16,9 2 0-16,0 1 3 15,-4 0 3-15,-16 0-6 0,-9-1 0 16,-13 1 0-16,-16-1-3 15,-16 0 3-15,-17-1 0 16,-14-2 1 0,-16-1-1-16,-14 2 0 0,-11-2-4 15,-11 0-24-15,-6 3-3 16,0 1-87-16,-15-1 35 16,-8-2-111-16,1-1-167 15</inkml:trace>
  <inkml:trace contextRef="#ctx0" brushRef="#br0" timeOffset="101332.56">24397 12739 448 0,'0'0'170'15,"0"0"-100"-15,87 55 45 16,-62-28-52-16,-1 2 4 16,-8-1-32-16,-10-3-22 15,-6-1 9-15,-3 0-22 16,-23 0 1-16,-12 1-12 16,-9-2 11-16,-8-3-10 0,-3 2-48 15,-2-6-112 1,3-8-227-16</inkml:trace>
  <inkml:trace contextRef="#ctx0" brushRef="#br0" timeOffset="102155.44">19940 12739 650 0,'0'0'151'0,"0"0"-30"16,0 0-23-16,0 0-48 16,0 0-48-16,0 0 6 15,-32 98 38-15,11-32-18 16,-1 3 18-16,2 0-34 15,1-6-8-15,7-5-4 16,0-13 6-16,9-15-4 16,3-10-2-16,0-9 0 0,0-11-13 15,0 0 26-15,13-17-26 16,2-22 4-16,6-14-54 16,-4-17 20-16,0-16-38 15,0-12-13-15,-1-11 51 16,8-8-26-16,4-2 57 15,8 6 12-15,9 16 4 16,7 18 29-16,8 19 31 16,1 21-13-16,3 19 44 15,-1 16-48-15,-2 4 11 16,-3 28-29-16,-4 14-20 16,-11 13 31-16,-6 8-31 15,-10 7-2-15,-9 6 5 16,-9 6-2-16,-6-1-10 15,-3-4 0-15,-4-7 1 16,-11-4-12-16,-3-6-17 0,1-9-39 16,-2-11-7-16,-3-15-107 15,-3-16-42-15,-3-9-284 16</inkml:trace>
  <inkml:trace contextRef="#ctx0" brushRef="#br0" timeOffset="102621.15">20275 12911 583 0,'0'0'110'0,"0"0"-76"0,43-72 15 16,3 44-44-16,12 0 7 15,9 3 11-15,5 2-18 16,9 6 11-16,-1 4-11 16,-8 8 25-1,-13 5 38-15,-18 0-38 0,-14 15 5 16,-10 9-32-16,-8 6 7 15,-7 2-6-15,-2 4-4 16,0-1 0-16,-3-2 11 16,-6-5-7-16,-3-8-4 15,2-7 4-15,3-4 7 16,3-8-4-16,1-1-2 16,0 0 1-16,2-12 45 15,1-13-51-15,0-9 0 0,5 3-26 16,14 2-30-16,4 8 54 15,3 6-7-15,-1 9 9 16,-1 6 18-16,1 0-13 16,1 11 18-16,-3 9 2 15,1 5-20-15,-3 4 26 16,-3-3-28-16,-4 2-2 16,-4-4 4-16,-4-1-1 15,-3-5-4-15,-1-5 0 16,-2-4-13-16,0-4-3 15,0-2-58-15,0-3-19 16,0-3-46-16,0-17-295 0</inkml:trace>
  <inkml:trace contextRef="#ctx0" brushRef="#br0" timeOffset="103271.86">21286 12647 327 0,'0'0'236'0,"0"0"-87"0,0 0-80 15,0 0-38 1,0 0 13-16,0 0 31 0,15 86-17 16,-5-48-13-16,2 2-12 15,2-1 30-15,-1-3-37 16,2-4-6-16,2-5 29 15,2-6-47-15,0-4 22 16,1-8 7-16,0-4-22 16,3-5 29-16,-4 0-24 15,1-17-14-15,-3-7 11 16,-3-4 0-16,-5-6-11 16,-6-5 0-16,-3-7-4 15,0 3 0-15,0 3-4 0,-1 10-14 16,-1 8 14-16,1 10-15 15,1 4 4 1,0 8-14-16,0 0-35 16,0 0-14-16,0 0-74 0,6 0-73 15,5 0-43-15</inkml:trace>
  <inkml:trace contextRef="#ctx0" brushRef="#br0" timeOffset="103541.71">21784 12581 198 0,'0'0'490'15,"0"0"-479"-15,0 0 67 16,0 0 44-16,0 95-39 16,0-57-21-16,0 1-28 15,0-2-11-15,0-3 20 16,0-3-36-16,0-6-1 15,0-2-6-15,5-4 8 16,-1-7-8-16,-1-4 0 16,2-5-25-16,1-3-8 15,4-1-54-15,0-18-60 16,1-13-228-16</inkml:trace>
  <inkml:trace contextRef="#ctx0" brushRef="#br0" timeOffset="103808.27">21708 12397 616 0,'0'0'126'15,"0"0"-75"-15,0 0 2 16,0 0-9-16,0 0 15 16,-58 92-47-16,71-70-4 15,10-5 16-15,5-8-20 16,4-6 21-16,-1-3-6 15,0-4-13-15,-2-14 0 16,-6-3-6-16,-7-4-21 16,-8-3 18-16,-6 3-33 0,-2 1-18 15,0 9 21-15,0 4-59 16,-2 10 27-16,1 1-69 16,-1 0-204-16</inkml:trace>
  <inkml:trace contextRef="#ctx0" brushRef="#br0" timeOffset="104201.29">22030 12936 378 0,'0'0'151'0,"0"0"-125"0,0 0 6 16,85-72 97-16,-67 36-85 16,-2-12-26-16,-5-13-13 15,-6-11 6-15,-5-4-22 16,0 0 0-16,-2 10-1 16,-12 10 12-16,1 16 15 15,1 12 48-15,-1 16 27 16,1 7-41-16,-2 5 2 15,0 22-51-15,1 18 0 16,5 11 22-16,5 6-13 16,3 3 0-16,8 6 5 0,20-3-5 15,13-3-5-15,7-12-4 16,6-6 6-16,-1-6-7 16,-2-8 1-16,-5-5-42 15,-5-4-71-15,-9-11-249 16</inkml:trace>
  <inkml:trace contextRef="#ctx0" brushRef="#br0" timeOffset="105881.1">23067 13501 377 0,'0'0'181'0,"0"0"-151"15,0 0-25-15,0 0 94 16,0 0-12-16,0 0-22 16,-2 0-25-16,7 0-33 15,13 0-8-15,9 0 1 16,10 0 0-16,6 0-9 16,8 0-4-16,-5 0-27 0,-3 0-8 15,-11 0-39-15,-17 0-65 16,-11 0-29-16,-4 0-80 15</inkml:trace>
  <inkml:trace contextRef="#ctx0" brushRef="#br0" timeOffset="106091.93">23068 13498 49 0,'0'0'62'15,"0"0"-29"-15,0 0 42 16,0 0 40-16,0 0-33 15,0 0 1-15,-40 0-9 16,40 0 19-16,0 0-23 16,3 0-48-16,17 0 17 0,14 0-39 15,14 0 0-15,10 2-11 16,7-1 8-16,4 3-33 16,1-1-7-16,-3-2-92 15,-6 2 52-15,-10 0-16 16,-18-1-8-16,-20-2-32 15</inkml:trace>
  <inkml:trace contextRef="#ctx0" brushRef="#br0" timeOffset="107007.79">23464 13512 116 0,'0'0'71'15,"0"0"12"-15,0 0-13 0,0 0-22 16,0 0 23-16,0 0-28 15,4 0 8-15,12 0-44 16,6 0 0-16,4 0-7 16,6 0 0-16,4 0 5 15,5 0-8-15,4 0 3 16,3-1-15-16,-2-1-10 16,0 1-25-16,-7 1 41 15,-9 0 5-15,-12-3 4 16,-14 1-8-16,-4-1-13 15,-9-1-102-15,-18-2 95 16,-4 2 17-16,-2-1 11 0,6 1 19 16,6 3-17-16,8 0 15 15,4-1-11-15,3 1 2 16,2-1-8-16,-1 2 3 16,-1-1 13-16,-3 1-7 15,-1 0 1-15,-1-2 44 16,3 2-18-16,3-1 24 15,5 1 11-15,0 0-6 16,0 0-6-16,0 0-35 16,5 0-19-16,14 0 12 15,11 0-8-15,9 0-9 16,5 0 0-16,6 0 8 16,5 4-17-16,6-2 9 15,5 1-32-15,6-2 32 16,0 0-17-16,0-1 17 0,2 2-4 15,-5-2-1-15,1 0-1 16,-3 0 6-16,-7 0 0 16,-6 0-1-16,-7 0 1 15,-5 2 0-15,0 1 0 16,-5 1 11-16,0-3-14 16,-1 1 3-16,1 3 0 15,-4-3-5-15,0 3 11 16,-2-3-6-16,1 1 0 15,-3 0 3-15,0-2-6 16,0 1 3-16,-2-2 0 16,2 1-2-16,-1 1 7 0,5-2-5 15,-3 1 0 1,4 1-3-16,-1 0-6 0,3-2-12 16,0 3-20-16,-1-3 24 15,4 0-10-15,-5 0 16 16,2 0 8-16,-1 0-2 15,0 0 1-15,3 0 4 16,0 0 0-16,1 0 6 16,0 0-3-16,3 0-1 15,-2 0 6-15,-3 0 4 16,1 1-12-16,0 1 0 16,-5-2 0-16,1 1 7 15,-1 1-2-15,-3-1-4 0,1 1-1 16,-2 1 0-16,-2-3-4 15,-2 2 2-15,-1 0-34 16,-3-1-58-16,-7 1-95 16,-3-2-46-16</inkml:trace>
  <inkml:trace contextRef="#ctx0" brushRef="#br0" timeOffset="109348.03">26189 11222 620 0,'0'0'67'0,"0"0"-55"15,0 0-12-15,0 0 11 16,100-15-11-16,-41 5 0 15,13-2 0-15,15-5-4 16,8-3 6-16,6 1-2 16,2-3 2-16,-3 3 5 15,-6 1-7-15,-9 1 0 16,-10 4 5-16,-19 2-9 16,-14 4 4-16,-13 3-11 15,-16 4 8-15,-7 0-91 16,-6 0-21-16,-4 0-46 0,-16 7 43 15</inkml:trace>
  <inkml:trace contextRef="#ctx0" brushRef="#br0" timeOffset="109982.32">26429 11042 397 0,'0'0'163'16,"0"0"-101"-16,0 0-40 15,0 0 42-15,0 0-43 16,0 0-17-16,-21 2 38 16,-6 11-30-16,-4 3 36 15,0-1-35-15,1 2-8 16,0 4 38-16,3 1-43 15,3 3 1-15,8-2 11 16,4-2-3-16,9-6-10 16,3-1 1-16,0 0 0 15,12-5 21-15,7 2-14 0,8-2 10 16,5 2 10-16,0-4-14 16,1 1-17-16,-4-1 4 15,-6 3-13-15,-4 2 13 16,-2-1-76-16,-2 2-40 15,-3-3-73-15,0-2-270 16</inkml:trace>
  <inkml:trace contextRef="#ctx0" brushRef="#br0" timeOffset="111033.97">26032 11894 157 0,'0'0'241'15,"0"0"-183"-15,0 0-33 16,0 0 68-16,0 0-64 0,0 0-9 15,0 0 19-15,67-8-24 16,-34-1-6-16,9-4-7 16,10-2 3-16,12-6-5 15,12-6 0-15,11-6 3 16,14-3-9-16,5 0 6 16,9-3 0-16,4 0 0 15,-4 5 2-15,-4 3-2 16,-12 4 0-16,-16 5 0 15,-10 5-6-15,-15 3 6 16,-12 6 0-16,-13 3-4 16,-11 3 1-16,-10 2-25 0,-8 0-84 15,-4 5-76 1,-1 4-18-16</inkml:trace>
  <inkml:trace contextRef="#ctx0" brushRef="#br0" timeOffset="111771.5">26215 11696 540 0,'0'0'123'16,"0"0"-87"-16,0 0-9 0,0 0-12 15,0 0 19-15,0 0-21 16,3 36 28-16,-4-11-2 15,-9 3-29-15,-2 1 27 16,-3 0-23-16,0 0-11 16,-1 0 34-16,4-4-36 15,1-4 0-15,4-8 0 16,4-4 9-16,3-6-10 16,0-3 0-16,15 0 2 15,10 0 7-15,8 0 0 16,3 0-9-16,2 0 0 15,7 0-11-15,-5 0-9 16,-4 0-22-16,-9 0-68 16,-8 0-47-16,-7 1-261 15</inkml:trace>
  <inkml:trace contextRef="#ctx0" brushRef="#br0" timeOffset="113510.71">27703 10955 366 0,'0'0'112'0,"0"0"-41"16,0 0 23-16,0 0-1 15,0 0 1-15,0 0-76 16,0-19 40-16,0 18-16 16,0-1-6-16,0 0 13 15,1 2 0-15,-1-1-19 16,0 1 34-16,2 0-59 16,-2 0 21-16,1 0-26 0,5 0 8 15,3 12-13 1,3 6 9-16,3 7-4 0,0 4 31 15,-3 1-16-15,2 2-8 16,0-1-3-16,1-3 2 16,3-3 15-1,1-3-17-15,-1-6 4 0,0-3 21 16,-3-7-19-16,1-4 5 16,1-2-1-16,1 0-11 15,3-2 16-15,-3-13-16 16,-1-5-3-16,-1-6 0 15,-5 2-5-15,-3 2 3 16,-4 9-8-16,-2 6 8 0,-2 5-6 16,0 2 8-16,0 0 0 15,1 2-11-15,2 13-8 16,4 2 19-16,3 0 0 16,0-5 0-16,6-1 0 15,3-5 2-15,1-6-2 16,4 0 8-16,0 0 7 15,2-12-15-15,-4-5 0 16,-1-5 3-16,-6-5-1 16,-8 1-2-16,-6-6 0 15,-1 1-4-15,0 8 6 16,0 6-2-16,-3 9 0 16,3 5 1-16,0 3-22 15,0 0 11-15,-4 0-37 0,3 0 1 16,-4 7-38-16,2 1 43 15,3 4-64-15,0-4-16 16,0-1-14-16,5-1-188 16,12-6-97-16</inkml:trace>
  <inkml:trace contextRef="#ctx0" brushRef="#br0" timeOffset="113846.09">28547 10975 775 0,'0'0'39'0,"0"0"45"16,0 0 32-1,-64 84-66-15,58-58 0 0,6 3-14 16,0-4-26-16,3 0 29 16,16-2-35-16,6-4 9 15,7-6 38-15,-1-6-43 16,2-4 3-16,-3-3-9 15,-6 0-1-15,-8-12 10 16,-7-5-11-16,-6-6 0 16,-3-3 1-16,-4-3 2 15,-11 3-6-15,-5 4-17 16,4 5-16-16,1 7 31 16,8 5-42-16,2 2 4 0,5 3-2 15,0 0-88-15,0 0-14 16,0 0-147-16,8 0 31 15</inkml:trace>
  <inkml:trace contextRef="#ctx0" brushRef="#br0" timeOffset="114160.9">28797 11028 205 0,'0'0'280'15,"0"0"-193"-15,0 0 53 16,0 0-26-16,101 39-30 15,-75-16-14-15,4 2-17 16,-2 0-10-16,-2-1 19 16,-5-1-60-16,-5-6 27 0,-7-4-13 15,-4-4-9-15,-4-6 13 16,-1-3-17-16,0 0 24 16,0 0 44-16,2-3-46 15,-2-14 31-15,1-7-56 16,1-5 0-16,-2 0-18 15,0 3-1-15,0 5-37 16,0 5 39-16,0 3-57 16,2 4 4-16,4-1-37 15,5 1-53-15,5-2-145 16,4-4-143-16</inkml:trace>
  <inkml:trace contextRef="#ctx0" brushRef="#br0" timeOffset="114392.31">29275 10897 78 0,'0'0'621'0,"0"0"-531"16,0 0-71-16,0 0 21 15,0 0 97-15,16 71-91 16,-11-40-2-16,-1 0 12 16,1 0-41-16,0 1 20 15,-1-4-21-15,0-2-12 16,-1-2 6-16,0-5-8 15,-1-5 0-15,1-4-2 16,1-5-7-16,6-5-36 0,4 0-43 16,7-15-80-1,-2-15-201-15</inkml:trace>
  <inkml:trace contextRef="#ctx0" brushRef="#br0" timeOffset="114678.13">29540 10957 587 0,'0'0'91'0,"0"0"-24"16,0 0 8-16,0 0 6 15,-15 76-62-15,-1-62-2 16,-1 0-1-16,-3-2-1 16,-3-4-12-16,1 1-3 0,3-3 3 15,2-2-8 1,10-1 5-16,5-2 0 0,2 0 3 15,0 4-2-15,2 0-1 16,15 3 0-16,8 4 2 16,2-1 2-16,4 2-4 15,3-1 0-15,3-1-10 16,-1 1-28-16,-3-4-75 16,-8-3-217-16</inkml:trace>
  <inkml:trace contextRef="#ctx0" brushRef="#br0" timeOffset="115344.33">29992 10819 351 0,'0'0'421'16,"0"0"-339"-16,0 0-7 15,0 0 2-15,0 0-75 16,0 0 68-16,9 95-12 15,-9-56-18-15,0 0 4 16,0 1-12-16,0-2-15 16,0-3 7-16,-4-3-6 15,-1-4-17-15,2-3-1 16,0-6 2-16,2-7-9 16,1-4 7-16,0-7-23 15,0-1-5-15,0 0-61 0,3-18 25 16,7-12-170-16,2-10-172 15</inkml:trace>
  <inkml:trace contextRef="#ctx0" brushRef="#br0" timeOffset="115593.07">30104 10667 549 0,'0'0'154'0,"0"0"-88"16,0 0 12-16,94 34 22 15,-70-5-33-15,-6 5-41 0,-10 2-7 16,-8-3 21-16,0-2-23 16,-22-2-17-1,-7-3 7-15,-10-5-5 16,3-4 10-16,5-7-12 0,4-5 0 16,7-2-3-16,4-3 3 15,4 0-28-15,2 0-76 16,2-13-79-16,7-2-178 15</inkml:trace>
  <inkml:trace contextRef="#ctx0" brushRef="#br0" timeOffset="115871.96">30489 10846 672 0,'0'0'144'0,"0"0"-129"16,0 72 108-16,0-38-60 15,0 0 27-15,0 1-62 16,0-2-10-16,0-3 12 16,0-4-14-16,0-1-16 15,0-4 0-15,0-5 3 16,0-8-6-16,0-3 3 15,0-5-42-15,0 0-2 16,0-5-89-16,0-22-80 0</inkml:trace>
  <inkml:trace contextRef="#ctx0" brushRef="#br0" timeOffset="116221.78">30455 10542 712 0,'0'0'109'15,"0"0"-109"-15,0 0 24 16,0 0 61-16,0 0-74 16,0 0 15-16,1 92-9 0,25-75-12 15,2-8 24 1,0-1-16-16,1-8 4 0,-4 0 8 15,-4-8-11-15,-5-9-14 16,-7-7 0-16,-4-2 4 16,-5 1-8-16,0 0 1 15,-6 7 3-15,-3 5-6 16,1 5 3-16,0 6 0 16,3 2 1-16,-1 0-56 15,1 1 17-15,2 10-31 16,3 3-65-16,0 0-77 15,0-1-114-15</inkml:trace>
  <inkml:trace contextRef="#ctx0" brushRef="#br0" timeOffset="116690.97">30855 10982 356 0,'0'0'93'15,"0"0"-54"-15,0 0 88 0,98-10-27 16,-74-4-91-16,-3-2 29 15,-7-6-25-15,-4-1 1 16,-7 1 22-16,-3 2-26 16,0 7 12-16,-5 4 66 15,-14 5-85-15,-8 4 43 16,-6 0-11-16,-6 7-21 16,0 13 40-16,3 4-37 15,8 1-9-15,6 3 25 16,6 0-23-16,7-3 10 15,3 0-8-15,6-3-12 16,0-4 39-16,1-1-38 0,20-1 7 16,9-4 13-16,9-4-12 15,7-2-16-15,5-4 7 16,-1-2-69-16,0 0-61 16,-4-15-104-16,-3-15-420 15</inkml:trace>
  <inkml:trace contextRef="#ctx0" brushRef="#br0" timeOffset="116951.81">31310 10833 454 0,'0'0'300'16,"0"0"-285"-16,0 0 61 0,0 0 42 15,-93 52-80 1,78-28 11-16,0 2-12 0,6-3-9 15,5 0 12-15,4-3-20 16,0 1-10-16,0-4 26 16,1 0-22-16,14-3-8 15,11-3 1-15,5-2-3 16,7 1 1-16,4-7-5 16,0-3-47-16,-3 0-45 15,-8-10-158-15,-10-16-319 16</inkml:trace>
  <inkml:trace contextRef="#ctx0" brushRef="#br0" timeOffset="117288.38">31544 10997 72 0,'0'0'358'0,"0"0"-352"15,92-3 38-15,-54-7 64 16,-3-6-59-16,-4-5-23 15,-6-4-22-15,-9-3 31 16,-10 3 32-16,-6 3-43 16,0 4 34-16,-18 6 11 15,-11 8-42-15,-11 4 42 16,-3 0-39-16,-6 16 7 16,4 6 17-16,10 5-52 15,9 1 17-15,10-1-2 16,9 1-10-16,7-3 9 15,0-2-16-15,27 0 19 0,18-5 21 16,18-3-28-16,10-2-8 16,5-6-4-16,0-2-25 15,-4-5-58-15,-5 0-122 16,-12-5-189-16</inkml:trace>
  <inkml:trace contextRef="#ctx0" brushRef="#br0" timeOffset="118787.18">27961 13634 0 0,'0'0'792'0,"0"0"-731"16,79-106 4-16,-46 59-38 15,-1-6 18-15,0-11-37 16,-2-7-8-16,-8-5-5 15,-7-3-29-15,-10 9 34 16,-5 11-13-16,-2 16 35 16,-16 18-6-16,-4 12 24 15,-1 13-8-15,0 5-2 16,1 27-25-16,0 12-5 16,6 12 11-16,7 0 3 0,7 2-14 15,2-3 1-15,0-6 4 16,11-3 6-16,5-5-11 15,3-5 0-15,1-2 2 16,2-4 7-16,1-3-9 16,-2-2 0-16,-2-6-56 15,-1-6-42-15,-3-8-119 16,-6-5-442-16</inkml:trace>
  <inkml:trace contextRef="#ctx0" brushRef="#br0" timeOffset="119021.08">27819 13355 753 0,'0'0'145'0,"0"0"-145"16,0 0 0-16,121-8-2 15,-53 5 8-15,6 2-17 16,1-6-16-16,0-1-40 15,-1-3 63-15,-8 1-42 16,-15 0 2-16,-9 4-32 16,-15 2-19-16,-14 2-40 15,-10 2-144-15</inkml:trace>
  <inkml:trace contextRef="#ctx0" brushRef="#br0" timeOffset="119952.28">29332 13033 843 0,'0'0'109'15,"0"0"-107"-15,0 0 11 16,0 0-11-16,0 0 44 16,-29 75 24-16,1-43-69 15,-5-3 32-15,-3-2-4 16,2-1-29-16,0-2 13 16,2-4-13-16,5-3 0 15,8-7 2-15,12-6 6 0,4-4-8 16,3 0 1-16,0 0 3 15,0 3-6-15,10 4 2 16,9 3 0-16,7 6 0 16,-1 3 9-16,1 1-9 15,2 0 0-15,3 2-3 16,5-3 3-16,0-2-29 16,1-3-44-16,1-3-13 15,1-7-77-15,-3-4-139 16</inkml:trace>
  <inkml:trace contextRef="#ctx0" brushRef="#br0" timeOffset="120280.04">29806 12951 890 0,'0'0'101'0,"0"0"-100"0,0 85 10 16,0-39 42-16,0 6 41 16,0-1-91-1,-3 0 17-15,0-4 7 0,-2-4-23 16,0-2 11-16,0-6-15 15,2-4 0-15,2-6-5 16,1-6 12-16,0-5-14 16,0-4-34-16,0-6-75 15,3-4-63-15,6-8-252 16</inkml:trace>
  <inkml:trace contextRef="#ctx0" brushRef="#br0" timeOffset="120760.29">30080 13283 32 0,'0'0'755'16,"0"0"-720"-16,0 0-4 15,0 0 84-15,0 0-3 16,0 0-95-16,9 58 30 16,-6-50-20-16,0-4-24 15,-1-2 19-15,1 1-22 16,-3-3 0-16,1 0 12 15,1 0-5-15,1-14-14 16,0-1-63-16,-3-3-78 16,0 1-90-16,1 3-281 0</inkml:trace>
  <inkml:trace contextRef="#ctx0" brushRef="#br0" timeOffset="121107.97">30463 13078 708 0,'0'0'176'16,"0"0"-174"-16,0 0 39 15,0 0 34-15,0 0-65 0,0 0 32 16,-78 86-36-1,78-54 15-15,0-1 5 0,15 0-1 16,2-2 8-16,3-2-18 16,1-2-3-16,-2-2 23 15,-1-4-25-15,-8-1 13 16,-5-6-23-16,-5-2-2 16,0-3-3-16,-2-2 5 15,-17-5 0-15,-4 0-18 16,-6 0-25-16,-4-14-55 0,-3-11-71 15,4-11-156 1</inkml:trace>
  <inkml:trace contextRef="#ctx0" brushRef="#br0" timeOffset="121282.18">30501 13073 473 0,'0'0'122'15,"0"0"-80"-15,103-15 45 16,-69 11-2-16,-1-2-66 16,-3 4-19-16,0-3-35 15,-5 1-72-15,-4-2-279 16</inkml:trace>
  <inkml:trace contextRef="#ctx0" brushRef="#br0" timeOffset="121998.25">30972 13026 864 0,'0'0'13'15,"0"0"0"-15,12 72 47 16,-7-35 7-16,-2 4-26 16,-2-2 28-16,-1 0-62 15,0-8 33-15,2-4-11 16,1-3-27-16,1-7 30 15,1-6-24-15,-1-3-6 16,-3-8 35-16,2 0-30 16,7 0 16-16,3-5 15 15,6-15-33-15,2-6-3 16,0-10-2-16,-1 2-32 16,-1 1 19-16,-4 8-43 15,-3 11 56-15,-5 4 0 0,-4 9 3 16,0 1-9-16,3 0 6 15,3 8 0-15,0 7-17 16,3 4 24-16,0 3-7 16,-3-3 0-16,0 1 3 15,-3-4 11-15,0-6-14 16,-3-5 0-16,0-2 13 16,-2-1-4-16,-1-2-9 15,2 0 12-15,5-2-2 16,5-12 11-16,1-6-21 15,5-2 0-15,-3 3-13 16,0 6 4-16,-4 4 9 0,-4 6 0 16,1 3-1-1,0 0-5-15,5 2 4 0,3 12 2 16,2 4 1-16,1 3 9 16,-2-1-13-16,2 0 3 15,-1-3 0-15,-3-1 2 16,-1-3-2-16,2-4-7 15,-2-1-2-15,0-5-77 16,2-3-80-16,-2-2-94 16</inkml:trace>
  <inkml:trace contextRef="#ctx0" brushRef="#br0" timeOffset="122562.89">31723 13055 499 0,'0'0'278'16,"0"0"-276"-16,0 0 24 15,22 73 78-15,-16-42 8 16,1 3-80-16,0-1 31 16,0-4-10-16,-1-1-22 15,-2-6 5-15,-1-3-18 16,0-9-10-16,0-1 23 15,0-6-25-15,0-3 2 16,4 0 17-16,4 0 2 16,5-8 12-16,2-13-39 15,3-2 0-15,-4-3-13 0,-1-1-19 16,-4 8 1-16,-2 9 18 16,-5 5 13-16,-1 5-5 15,1 0 5-15,-1 3-10 16,5 14-11-16,-1 3 27 15,-2-1-6-15,1-2 0 16,2 0 3-16,-2-5 1 16,1-3-4-16,1-5 0 15,1-4 9-15,4 0 3 16,5 0-8-16,5-16 2 16,0-3 2-16,0 0-6 15,-6 2-2-15,-3 2 0 0,-2 6 24 16,-4 5-14-16,2 4 24 15,2 0-31-15,2 8 7 16,6 9-6-16,4 5-4 16,0 2 0-16,5 3-4 15,-4-1 4-15,-1 1-7 16,-6-2-69-16,-7-1-50 16,-9-3-93-16,-3-10-395 15</inkml:trace>
  <inkml:trace contextRef="#ctx0" brushRef="#br0" timeOffset="123533.29">30285 13832 883 0,'0'0'62'0,"0"0"-30"16,-106-15 11-16,78 31 18 15,-1 14-51-15,4 9-1 16,5 6 4-16,4 6-5 16,10 4-8-16,3 0 0 15,3 2 0-15,0-3-6 16,0-3-3-16,2-3-53 15,-2-5 19-15,0-8-41 16,-18-11-20-16,-6-7-12 16,-6-10-153-16,1-7-55 15</inkml:trace>
  <inkml:trace contextRef="#ctx0" brushRef="#br0" timeOffset="123922.21">29801 14318 72 0,'0'0'444'16,"0"0"-386"-16,0 0-40 15,105-27-16-15,-48 22 34 16,10-2-36-16,10 0-6 16,4-3 0-16,-1 0-13 15,-11-1-8-15,-17 4 11 16,-20-1-8-16,-15 3 24 16,-12 2 41-16,-5 1 72 15,0 2-16-15,0 0-78 16,-15 0-2-16,-5 6 77 15,1 6-69-15,6 2 22 0,4 1-34 16,7 1-2-16,2 1 1 16,5-3-12-16,20-2 1 15,8-4 34-15,0-5-33 16,-3-3 17-16,-6 0-4 16,-8-6-13-16,-7-8 14 15,-8-3-16-15,-1-2 1 16,0 0-10-16,-4 2 11 15,-7 5-2-15,3 2 0 16,0 5-2-16,5 3-4 16,3-1-24-16,0 3-46 15,0 0 21-15,3-4-86 16,18-1-168-16,4-2-135 0</inkml:trace>
  <inkml:trace contextRef="#ctx0" brushRef="#br0" timeOffset="124139.08">30759 14112 546 0,'0'0'155'16,"0"0"-117"-16,0 0 54 15,0 0-63-15,0 0 65 16,0 0-30-16,13 92-30 16,-11-61 15-16,-1-3-29 15,1-1-14-15,-1-4 1 16,-1-3-2-16,0-3-5 15,2-3 0-15,-2-6-22 16,1-4-19-16,1-4-92 0,-1 0-62 16,2-17-225-1</inkml:trace>
  <inkml:trace contextRef="#ctx0" brushRef="#br0" timeOffset="124421.41">30640 13951 639 0,'0'0'211'16,"0"0"-200"-16,0 0 0 15,0 0-4-15,0 0 46 16,0 0-46-16,10 75 17 16,18-69-13-16,7-6-10 0,-2 0 16 15,-2-11-12-15,-6-9-5 16,-8-3 0-16,-9-4-36 15,-8 3 27-15,0 3-21 16,0 9-14-16,-2 3 26 16,-4 9-15-16,3 0-42 15,1 0-122-15,1 15-49 16</inkml:trace>
  <inkml:trace contextRef="#ctx0" brushRef="#br0" timeOffset="124810.37">31159 14341 445 0,'0'0'103'16,"0"0"-100"-16,118-86 123 15,-84 43-73-15,-9-10-49 16,-8-5-4-16,-11-1-52 16,-6 4 45-16,0 11-1 15,-16 10 16-15,-3 11 90 0,-4 13-27 16,-4 10-31 0,1 4 15-16,1 24-53 15,2 12 10-15,6 7 13 16,8 1-25-16,9 2 18 0,0-4 2 15,7-2-17 1,14-6 39-16,1-6-27 0,7-3 13 16,2-6-1-16,3-1-24 15,5-5 17-15,0-4-20 16,-1-1-8-16,-5-2-38 16,-13-5-112-16,-8-1-89 15</inkml:trace>
  <inkml:trace contextRef="#ctx0" brushRef="#br0" timeOffset="126168.47">31614 14414 252 0,'0'0'261'0,"0"0"-240"0,0 0-14 16,0 0 8-1,0 0 38-15,0 0-51 0,27 0-4 16,-27 0-5-16,0 0-14 15,0 0-29-15,0 0-58 16,0 0-4-16,0 0-20 16,0 0 53-16,0 0 27 15,1 0 52-15,1-6 57 16,-2-1 38-16,1 0 7 16,-1 1-6-16,3-2-22 15,-2-1 9-15,4-3-1 16,2 0 18-16,1-5-59 15,4-5 33-15,0-2-51 0,0-5-6 16,1-5 20 0,-4-4-33-16,-6 0 13 0,-3 6-9 15,0 10 0-15,0 10 19 16,0 9-3-16,0 3 1 16,0 0-10-16,6 11-15 15,10 19 0-15,10 9-2 16,7 7 13-16,4 3-11 15,-1-6 0-15,-8 1 1 16,-7-3-3-16,-15-3 2 16,-6-4 0-16,-11-2-3 15,-22-6-55-15,-14-2 0 0,-10-9-101 16,-5-9-319 0</inkml:trace>
  <inkml:trace contextRef="#ctx0" brushRef="#br0" timeOffset="127103.87">25759 15392 741 0,'0'0'119'0,"0"0"-28"16,0 0-57-16,-98-15 6 15,67 40 16-15,-1 10-54 16,4 11 31-16,4 4-22 16,4 5-5-16,11 2 13 15,4 0-13-15,5 2-2 16,0 0-4-16,0-2 8 16,1 3-18-16,2-2 10 15,-3-8-80-15,0-8 26 16,-13-11-45-16,-11-13 1 15,-6-14-129-15,-4-4-237 16</inkml:trace>
  <inkml:trace contextRef="#ctx0" brushRef="#br0" timeOffset="127570.86">25247 15888 19 0,'0'0'536'0,"0"0"-466"15,88-38-49-15,-41 29-16 16,10-2 47-16,7 1 6 15,4-2-55-15,4 3-2 16,-7-2-1-16,-12 3 0 16,-18-2-8-16,-9 1 0 15,-14-3-5-15,-3 1 4 16,-2 2 18-16,-2 2 4 16,-2 3 13-16,-2 2-7 15,2 2 29-15,3 0-37 0,6 0-8 16,1 5 5-1,5 8-1-15,-1 2 14 0,1 2-3 16,-5 3-18-16,0 2 36 16,-7 0-34-16,-1 0 6 15,-2-2 13-15,-3-5-20 16,0-5 29-16,0-4-26 16,0-3 14-16,0-3 24 15,0 0 0-15,0 0 16 16,5-5 20-16,1-10-68 15,7-5 0-15,2-1-10 16,6 0 0-16,4-1-4 16,5 2 4-16,1 3 0 0,-3 4-6 15,-2 2-13-15,-7 5 4 16,1 0-45-16,-5 4-46 16,4 2 6-16,-1 0-77 15,-3 0-208-15</inkml:trace>
  <inkml:trace contextRef="#ctx0" brushRef="#br0" timeOffset="127921.65">26413 15816 447 0,'0'0'115'0,"0"0"-83"0,0 0 43 15,0 0-23-15,88-48-52 16,-76 28 13-16,-4-3-13 15,-5 2 0-15,-3 0 8 16,0 6 4-16,0 5 43 16,-6 4 27-16,-7 4-46 15,-4 2 12-15,-3 0-38 16,-4 13-10-16,0 7 37 16,6 5-34-16,3 3 7 15,6 2 16-15,6 1-21 16,3-1 16-16,0 0-15 15,9-3-5-15,10 0 25 16,1-2-26-16,5-5 0 0,4-4 6 16,-2-2-6-16,2-8-19 15,4-3-73-15,2-3-41 16,-4-2-5-16,-7-22-427 16</inkml:trace>
  <inkml:trace contextRef="#ctx0" brushRef="#br0" timeOffset="128192.49">26800 15646 408 0,'0'0'372'0,"0"0"-371"15,0 0-1-15,0 0 59 16,-27 75-16-16,21-41 17 15,2-2-32-15,-2 1 7 16,3-3-14-16,3-5-7 16,0-3-10-16,0-2-4 15,0-6 3-15,7-3-4 16,4-6 1-16,0-5-13 16,3 0-51-16,-3-17-109 15,-5-12-303-15</inkml:trace>
  <inkml:trace contextRef="#ctx0" brushRef="#br0" timeOffset="128784.9">26632 15630 460 0,'0'0'265'0,"0"0"-236"16,0 0-25-16,0 0 44 15,-37 74 14-15,37-47-15 16,0-2-5-16,9-3-22 15,11-1-3-15,7-7-4 16,6-6 5-16,1-5-15 16,2-3-3-16,1-1-4 15,-1-15-10-15,-5-7-68 16,-2-3-36-16,-13-3-7 16,-7 2-58-16,-7 8 130 0,-2 7 53 15,0 9 52-15,0 3 131 16,-5 0-114-16,-4 15-9 15,2 7 19 1,5 2-59-16,2-2 20 0,2-3-17 16,14-2-15-16,7-4 34 15,7-6-41-15,4-6 16 16,4-1-12-16,0-3 8 16,-5-14-26-16,-8-3-2 15,-10-7-38-15,-6 5 34 16,-8 3-21-16,-1 7 40 0,0 8 22 15,0 4-11 1,0 0 19-16,0 6-30 0,0 12 0 16,0 6 28-16,0 0-25 15,0 0 17-15,2-4 16 16,10-1-29-16,1-5 12 16,7-3-16-16,3-5 1 15,3-4 17-15,0-2-18 16,-1 0-6-16,-3-2-4 15,-3-5-81-15,-7-3 26 16,-4 4-17-16,-3 3 18 16,-5 2 38-16,0 1-37 15,0 0-29-15,0 0-177 16,0 0-7-16</inkml:trace>
  <inkml:trace contextRef="#ctx0" brushRef="#br0" timeOffset="129230.45">27563 15744 441 0,'0'0'53'0,"0"0"-19"16,0 0 10-16,0 0 46 0,61-74-48 15,-58 60-40-15,-3 3 19 16,0 3 10-16,0 0 31 16,-14 5 6-16,-5 3-38 15,-5 0 8-15,-1 4 18 16,-1 11-49-16,1 3 39 15,4 3-22-15,7 2-15 16,4 1 25-16,7 0-20 16,3-2 6-16,0 3 7 15,5-4-16-15,13-3 12 0,5-1-22 16,7-5 4-16,6-2 2 16,3-6-7-16,4-4-5 15,-4 0-39-15,-3-3-126 16,-8-15-48-16,-10-9-366 15</inkml:trace>
  <inkml:trace contextRef="#ctx0" brushRef="#br0" timeOffset="129605.42">27765 15616 638 0,'0'0'47'16,"0"0"80"-16,0 0-14 15,11 88-59-15,-8-61 26 16,0-2-44-16,0-1 8 0,2-7-3 16,-1-6-39-16,-1-3 30 15,0-8-25-15,-2 0-2 16,5 0 24-16,3-3-14 16,4-13 2-16,1-6-15 15,1-1 4-15,-5 3-12 16,-1 6 5-16,0 5 1 15,-1 7-2-15,4 2 2 16,5 0 0-16,6 12-4 16,1 10 9-16,0 2-5 15,-1 1 0-15,-2 1 3 16,-1-4-11-16,-1-1 16 0,-4-3-8 16,1-4 0-16,-2-5-42 15,1-6-10-15,4-3-57 16,2 0-69-16,4-19-190 15</inkml:trace>
  <inkml:trace contextRef="#ctx0" brushRef="#br0" timeOffset="129829.3">28286 15590 546 0,'0'0'203'16,"0"0"-154"-16,0 0 73 15,0 0-46-15,-71 94-4 16,66-66-7-16,5-2-62 0,0-2 25 16,9-2-19-16,9-2-2 15,9-8 7-15,2-1-11 16,1-5-3-16,-1-6 0 16,-6 0-74-16,-4 0-40 15,-6-13-65-15,-6-8-211 16</inkml:trace>
  <inkml:trace contextRef="#ctx0" brushRef="#br0" timeOffset="130388.84">28485 15680 476 0,'0'0'205'0,"0"0"-183"15,0 0 15-15,0 0 79 16,0 0-56-16,0 0-15 15,47 39 9-15,-26-29-50 16,3-5 33-16,3-3-35 16,3-2 8-16,-5 0 0 15,-4 0-10-15,-6-5 0 16,-7-7-4-16,-3 5 8 16,-5 0-11-16,0 3 7 15,0 3 0-15,0 1 38 16,-6 0-32-16,-3 0 8 0,3 12 4 15,2 1-15 1,2 6 29-16,2 0-5 0,0 6-19 16,17 3 33-16,8 6-36 15,6 3 66-15,2 6-28 16,-1 6-30 0,-3 6-9-16,0 2-4 0,-8 0 4 15,-14-4 2-15,-7-5-3 16,0-6-3-16,-22-6 0 15,-5-5 1-15,-5-6-1 16,-2-13 0-16,3-7 0 16,-2-5-1-16,-1-6 4 15,-5-15 6-15,0-7-9 16,2-7-6-16,6-5-3 0,8-1-32 16,10 2-38-1,10 3 48-15,3 5-2 0,6 6 24 16,16 2 2-16,5 4-40 15,3 3 19-15,0 3-36 16,-2 2-40-16,-4 1-2 16,-8-1-164-16,0-1-292 15</inkml:trace>
  <inkml:trace contextRef="#ctx0" brushRef="#br0" timeOffset="131546.29">29261 15642 740 0,'0'0'160'0,"0"0"-134"15,0 0 26-15,0 0-46 16,0 0 13-16,93-29-19 16,-36 29 0-16,4 0-12 15,-2 0 12-15,-12 2-71 16,-16 6-61-16,-18-2-264 16</inkml:trace>
  <inkml:trace contextRef="#ctx0" brushRef="#br0" timeOffset="131711.19">29368 15704 381 0,'0'0'117'15,"0"0"-109"-15,0 0 67 0,0 0 86 16,0 0-117-16,114 3-24 16,-60-3-20-16,-2 0-38 15,-4 0-26-15,-8 0-204 16,-14-2-51-16</inkml:trace>
  <inkml:trace contextRef="#ctx0" brushRef="#br0" timeOffset="134019.57">30134 15444 481 0,'0'0'169'16,"0"0"-102"-16,0 0 35 15,0 0-19-15,0 0-7 16,0 0-71-16,24-57 21 0,-6 47-6 15,4 2-3-15,3-2 24 16,4 3-37-16,2 4 31 16,2 3 17-16,0 0-50 15,-3 2 24-15,-5 16-24 16,-8 5 7-16,-10 4-9 16,-7 2 2-16,0 1-2 15,-6-1 0-15,-12-3 6 16,-6-2-9-16,-4-2 3 15,-4 0 0-15,-2-5-3 16,3-2 3-16,4-5 0 0,11-5-2 16,10-4 6-16,6-1-4 15,0 0 0-15,0 0 7 16,0 0-21-16,0 5 14 16,3 3 0-16,11 4-8 15,3 7 5-15,1 0-4 16,0 3 7-16,0-2 0 15,-3-2-6-15,-1-2 6 16,2-2-50-16,1-3-2 16,6-5-99-16,0-6 14 15,2 0-188-15</inkml:trace>
  <inkml:trace contextRef="#ctx0" brushRef="#br0" timeOffset="134363.82">30655 15501 822 0,'0'0'80'15,"0"0"-70"-15,0 0 39 16,0 0 0-16,0 0-1 16,-76 94-10-16,71-69-30 15,5-5 9-15,0-2 8 16,0-5-22-16,13-3 33 15,6-3-34-15,6-5 19 16,3-2-2-16,0 0-4 16,-4-14-13-16,-4-6-2 0,-9-4 11 15,-7-4-21-15,-4 0 10 16,0 0 0-16,-10 2-11 16,-3 6-17-16,1 5 20 15,4 5 2-15,3 3-35 16,3 5 16-16,2 1-37 15,0-1-45-15,0 1-77 16,12-5-211-16</inkml:trace>
  <inkml:trace contextRef="#ctx0" brushRef="#br0" timeOffset="134634.92">30983 15265 427 0,'0'0'428'0,"0"0"-386"16,0 0-23-16,0 0 15 16,0 0 56-16,12 104-5 15,-11-62-71-15,-1 0 21 16,0 0 20-16,0-1-53 16,0-4 20-16,0-3-22 15,0-4 8-15,0-5-2 16,0-6-6-16,0-2 0 0,0-8-2 15,0-4-23 1,5-5-34-16,8 0-60 0,2-5-42 16,1-19-280-16</inkml:trace>
  <inkml:trace contextRef="#ctx0" brushRef="#br0" timeOffset="135023.74">31318 15366 492 0,'0'0'327'0,"0"0"-249"0,0 0-39 16,0 0-17-16,0 0 11 15,0 0 23-15,-16 56-12 16,-5-34-10-16,-3-2-26 15,-3-1 14-15,0-5-22 16,2-3 7 0,4-3-2-16,9-4 1 0,8-4-6 15,4 0 15-15,0 0-5 16,0 0-8-16,4 0-2 16,10 0-5-16,4 0-6 15,2 9 11-15,0 4 0 16,2 1-1-16,1 1 1 15,0 1 0-15,-1-4 0 0,-2 1-18 16,0-2 15 0,-2-4-73-16,4 0-60 0,0-7-21 15,-2 0-266-15</inkml:trace>
  <inkml:trace contextRef="#ctx0" brushRef="#br0" timeOffset="135258.6">31587 15347 838 0,'0'0'69'0,"0"0"-69"16,0 0 0 0,0 0 96-16,6 77-60 0,0-48-8 15,0 1 22-15,-2-1-50 16,1-1 18-16,-5 1-18 15,0 0-13-15,0-1 11 16,0-5-79-16,-3-7-46 16,-6-13-168-16</inkml:trace>
  <inkml:trace contextRef="#ctx0" brushRef="#br0" timeOffset="135581.42">31674 15465 369 0,'0'0'87'0,"0"0"-64"16,91-46 71-16,-56 34-37 15,-4 0-8-15,-2 4-46 0,-10 0 41 16,-6 4 55-16,-6 1-36 16,-6 2 8-16,-1 1 8 15,0 0-49-15,0 0 0 16,0 0-30-16,0 4 13 15,0 13-10-15,0 3 15 16,-3 4 6-16,1 1-3 16,1-2-6-16,-1 2-15 15,2-1 0-15,0-1 2 16,0-2-1-16,0-2-1 0,0 0-18 16,0-1-7-16,0-3-111 15,0-5-32-15,0-9-266 16</inkml:trace>
  <inkml:trace contextRef="#ctx0" brushRef="#br0" timeOffset="136180.15">32033 15595 178 0,'0'0'351'16,"0"0"-272"-16,0 0 9 0,0 0 49 16,104-25-87-16,-80 24 15 15,-1 1-20-15,-3 0-4 16,-8 0 27-16,-1 2-41 15,-7 6-11-15,-4-1 2 16,0 3-5-16,0 5 4 16,-6 2-1-16,-6 1-12 15,3 1 29-15,3 0-33 0,2 1 0 16,4 0 9 0,0 0 9-16,0 1-19 0,4 1 1 15,4 1 0-15,-1-3 2 16,-2 0-2-16,-5-1 0 15,0-1 0-15,-8 1 11 16,-14-2-11-16,-5-4 0 16,5-4 0-16,-1-4 2 15,3-4 1-15,6-1-3 16,1 0 5-16,5-4 7 16,7-10-24-16,-1-3-2 15,2 0 8-15,0-1-4 16,8 3 10-16,8-1 0 15,1 4-5-15,5-1 3 16,6-1-2-16,4 3-7 0,0-1-24 16,3 6 21-16,-2-1-25 15,4 7-20-15,-6 0-7 16,-8 0-26-16,-6 0-48 16,-11 0-210-16</inkml:trace>
  <inkml:trace contextRef="#ctx0" brushRef="#br0" timeOffset="136908.74">30950 16254 516 0,'0'0'384'0,"0"0"-327"15,0 0 8-15,0 0 13 16,0 0-43-16,0 0-23 16,4 16 1-16,-4 9-4 15,0 7 36-15,0-1-35 16,0 1 3-16,0-1-13 15,0 1 8-15,0-4-13 16,0-1 5-16,0-5-38 0,0-8-25 16,-7-4-117-1,-11-10 27-15,-6 0-141 0,-12-12-107 16</inkml:trace>
  <inkml:trace contextRef="#ctx0" brushRef="#br0" timeOffset="137267.51">30680 16419 639 0,'0'0'144'15,"0"0"-76"-15,0 0 18 16,0 0-31-16,0 0-49 16,128-34 5-16,-59 24-11 15,5-4 0-15,6-2-19 16,6-2 13-16,0-2-42 0,-9 4 36 16,-18 4-6-16,-22 3 33 15,-20 5-15-15,-12 2 8 16,-5 2 19-16,0 0-5 15,-2 0-17-15,-13 10-5 16,-6 7 55-16,4 3-47 16,6 1 27-16,5 2-4 15,6-3-24-15,0 0 30 16,10-4-29-16,16-5 1 16,5-4 29-16,0-7-38 15,-2 0 16-15,-7 0-7 16,-10-10-7-16,-2-7 6 15,-8-5-8-15,-2-3-6 16,-2-3-19-16,-20-2-77 16,-5-1-30-16,-1 9-64 0,0 5-181 15</inkml:trace>
  <inkml:trace contextRef="#ctx0" brushRef="#br0" timeOffset="137962.79">30326 17006 540 0,'0'0'239'16,"0"0"-234"-16,-86 5 35 0,64 13 22 16,5 6-19-16,7 5-15 15,5 4-25-15,5 4 0 16,6-3 27-16,17-2-19 15,7-2 27-15,1-5-5 16,-1-4-27-16,-8-4 16 16,-10-5-14-16,-5-5-8 15,-5-4 0-15,-2 0-4 16,0-3 3-16,-5 2-1 16,-17-2-7-16,-8 0-6 15,-7-5-75-15,-5-17-49 16,3-7-205-16</inkml:trace>
  <inkml:trace contextRef="#ctx0" brushRef="#br0" timeOffset="138192.65">30505 16990 370 0,'0'0'111'0,"120"-29"12"16,-75 21-25-16,-11 1 17 15,-12 5-75-15,-9-1-35 16,-5 3 1-16,-2 0-6 16,-3 0-4-16,0 0 3 15,-1 0-61-15,1 0 23 0,-2 0-26 16,3 0-117-16,-1 3 38 16,0 0-23-16,0-2 62 15</inkml:trace>
  <inkml:trace contextRef="#ctx0" brushRef="#br0" timeOffset="138593.89">30761 16990 280 0,'0'0'163'16,"0"0"-108"-16,0 0 105 0,0 0-26 16,0 0-61-16,0 0-2 15,-71 89-22-15,64-60-20 16,2 3 25 0,5-4-35-16,0-1-5 0,5-5 15 15,16-4-16-15,9-4-2 16,8-5-3-16,1-9-4 15,-3 0 8-15,-6 0-12 16,-8-20 0-16,-10-6-9 16,-5-10-10-16,-7-3-4 15,0 1-21-15,-17 4-23 16,-3 6 31-16,2 9-3 0,5 7 37 16,7 5-15-16,2 5-25 15,4 2-30-15,0 0-9 16,0 0-93-16,4 0-109 15</inkml:trace>
  <inkml:trace contextRef="#ctx0" brushRef="#br0" timeOffset="138864.9">31103 16855 826 0,'0'0'98'0,"0"0"-92"16,0 0-6-16,0 0 6 0,0 0 35 15,0 92 7-15,0-55-38 16,0-2 15-16,0 5 1 16,-5-1-24-16,0 0 6 15,1-2-8-15,-1-9 0 16,5-6-9-16,0-8-8 15,0-11-63-15,0-3-12 16,11-6-129-16</inkml:trace>
  <inkml:trace contextRef="#ctx0" brushRef="#br0" timeOffset="139149.72">31338 16939 831 0,'0'0'88'0,"0"0"-87"16,0 0-1-16,0 0 7 16,0 0-6-16,0 0 9 15,-20 65-10-15,6-54 0 16,0-2-6-16,-1 1 6 16,3-1-2-16,5 1-6 15,-1 2 5-15,5 2-1 16,3 3 0-16,0 3 4 15,3 1 1-15,15 1 7 16,6-3-8-16,1-4 0 16,1-6-2-16,1-3-28 15,-5-6-79-15,-1 0-224 0</inkml:trace>
  <inkml:trace contextRef="#ctx0" brushRef="#br0" timeOffset="139420.54">31649 16835 855 0,'0'0'169'0,"0"0"-169"0,0 0 2 16,0 0-2-16,0 78 54 15,0-41-37-15,5 0-3 16,-1-2 4-16,-1-1 1 15,-3-1-21-15,0-4 2 16,0-5 0-16,0-4-9 16,-6-8-29-16,0-7-57 15,-4-5-12-15,0-8-100 16,2-11-69-16,1-5-88 16</inkml:trace>
  <inkml:trace contextRef="#ctx0" brushRef="#br0" timeOffset="139683.39">31621 17072 12 0,'0'0'293'16,"0"0"-162"-16,0 0-75 15,91-66-23-15,-61 50 42 0,0-4-48 16,2-2-3 0,1 1-24-16,-1 1 16 0,-6 4 43 15,-7 3-25-15,-8 7 60 16,-8 3 1-16,-1 3-28 16,-2 0-3-16,0 0-64 15,0 2 3-15,-2 15-12 16,-9 7 19-16,0 1-4 15,2 5 6-15,0-7-10 16,6 5 21-16,2-3-23 16,1-1 0-16,0-1 4 15,0-4 1-15,0-3-10 0,0-4-43 16,0-3-81 0,0-9-19-16,0 0-299 0</inkml:trace>
  <inkml:trace contextRef="#ctx0" brushRef="#br0" timeOffset="140283.15">32061 16983 601 0,'0'0'94'0,"0"0"-56"15,0 0-32-15,0 0 98 16,81-5-48-16,-68 14-37 15,-4 1 42-15,-5 0-36 16,-4 5-5-16,0 2 21 16,-4 3-34-16,-6 0 11 15,2 4-9-15,2-2-8 16,6 5 10-16,0-1-9 0,0 0-1 16,15 1 23-1,3 0-14-15,-3-5-7 0,-3 0 1 16,-6-1 2-16,-6-3-9 15,0 1 3-15,-9-2 0 16,-17 2-1-16,-8-2 14 16,-3-7-13-16,3-3 0 15,4-4 0-15,6-3-9 16,1-5 9-16,6-12-40 16,5-11 9-16,6-5-40 15,6-1 5-15,0 5 40 16,19 0 6-16,10 3 20 15,7 4 0-15,5 2 8 0,2 4 29 16,6 5-32-16,-4 5 19 16,3 3-24-16,-5 3-11 15,-1-2-40-15,-5-4-211 16</inkml:trace>
  <inkml:trace contextRef="#ctx0" brushRef="#br0" timeOffset="163157.81">14705 7340 181 0,'0'0'87'0,"0"0"-18"16,0 0-51-16,0 0 64 16,0 0 20-16,0 0-54 15,0 0-10-15,3 0-31 16,-2 0 14-16,-1 0 30 0,0 0-48 15,0 0 27-15,0 0-10 16,0 0-9-16,0 0 18 16,2 0-25-16,-2 0 0 15,0 0 16-15,1 0 1 16,1 0-20-16,2 0-1 16,1 0 1-16,4-2 3 15,1 0-4-15,-1-1 0 16,2 1-2-16,1-4 11 15,0 5-14-15,-2-2 5 16,3 1 0-16,-2 1 3 0,-1-1-3 16,-1 1 0-1,-1-3-4-15,2 4 14 0,-1 0-10 16,-1-3 0 0,-1 3 0-16,1-2-4 0,-1 1 4 15,0 0 0-15,1-1-4 16,-2-1 9-16,4 3-10 15,-2 0 4-15,-2 0 1 16,1 0-8-16,-1 0 2 16,-1 0 6-16,1 0-7 15,-2 0 9-15,4 0-2 16,0 0 0-16,1 0 1 0,-1 0-6 16,2 0 5-1,-1 0 0-15,2 0-4 0,-1 0 12 16,2 0-8-16,-1 0 0 15,2 0-8-15,-1 0 7 16,1 0-7-16,-1 0 8 16,-1-3-7-16,0 3 10 15,2 0-7-15,-3 0 4 16,3-1 0-16,-1 1 1 16,2-1-1-16,-1-1 0 15,0 2-6-15,0 0 15 16,-1 0-10-16,1 0 1 15,-1 0 0-15,0 0-2 16,-2 0 2-16,-1 0 0 16,1 0-5-16,-2 0 13 15,1 0-8-15,2 0 0 0,-1 0 2 16,0 0-8-16,4 0 6 16,-2 0 0-16,1 0-5 15,4 0 13-15,-5 0-8 16,4 0 0-16,-1 0 1 15,0 0-6-15,0 0 5 16,-2 0 0-16,1 0-5 16,2 0 14-16,-4 0-9 15,1 0 0-15,-2 0 1 16,-1 0-6-16,2 0 5 16,0 0 0-16,3 0-5 0,0 0 13 15,1 0-8-15,-2 0 0 16,5 0 1-16,-2 0-6 15,2 0 5-15,-4 0 0 16,1 0-3-16,-4 0 7 16,0 0-4-16,-2 0 0 15,0 0 1-15,1 3-10 16,0-2 9-16,1 2 0 16,3 0-8-16,0-1 15 15,-1-1-7-15,0 2 0 16,1-3-6-16,-2 3 4 15,2 1 2-15,-3-3 0 16,3 4-8-16,-3-1 10 16,1-1-4-16,-1 0 2 0,-1-2 0 15,-1 2-8-15,-2-2 8 16,1-1 0-16,-2 3-9 16,3-2 15-16,1 1-6 15,-2 1 0-15,6-3-2 16,-2 4-2-16,2-1 4 15,-1-1 0-15,2 2-6 16,-2-2 6-16,3 1-1 16,-2 0-4-16,0-2 5 15,-1 1-6-15,-3-2 6 16,1 1 0-16,1-1-11 0,-2 0 18 16,-2 0-7-1,-1 1 0-15,0-1-3 0,0 3-8 16,0-3 11-16,1 0 0 15,1 1-5-15,2-1 4 16,1 2 1-16,1-2 0 16,-2 1 4-16,1-1-12 15,-1 0 8-15,0 0 0 16,-5 0-7-16,1 0 12 16,0 0-5-16,0 0 0 15,-2 0 2-15,0 0-5 16,-1 0 3-16,-1 0 0 15,2 0-6-15,-2 0 13 0,-1 0-7 16,1 0 0 0,-1 0 3-16,0 0-8 0,1 0 5 15,1 0 0 1,0 0-7-16,0 0 11 0,1 0-4 16,-2 0 0-16,4 0 4 15,1 0-12-15,-2 0 8 16,2 0 0-16,-1 0 0 15,-1 0 8-15,-1 0-8 16,-1 0 0-16,-1 0 1 16,-1 0-6-16,-3 0 5 15,2 0 0-15,-1 0-6 16,3 0 17-16,-2 0-11 16,2 0 0-16,-1 0 0 0,0 0-2 15,2 0 2-15,-1 0 0 16,2 0-8-16,0 2 15 15,-3-2-8-15,2 1 1 16,-1 1 0-16,4-2 1 16,0 3-1-16,-3-3 0 15,1 0-8-15,-3 0 19 16,-1 3-11-16,2-2 0 16,-2-1 0-16,1 1-5 15,-2-1 5-15,-1 0 0 16,0 2-7-16,0 0 15 15,3 0-8-15,3 1 0 16,-3 0 2-16,1 0-5 16,1 1 3-16,-2 0 0 15,1-1-4-15,-2 0 11 0,1 1-7 16,1-3 0-16,-2 2 1 16,1-2-4-16,-3 1 3 15,1-1 0-15,-1 0-7 16,2 1 18-16,-2 0-13 15,0 0 2-15,1 1 0 16,-1 0-6-16,2-1 6 16,-1 3 0-16,1-3 6 15,-1 1-6-15,-1 1 0 16,0 1 1-16,0-2 6 0,2 1-7 16,-1 1 0-1,-1-2 0-15,2-1-3 0,-1 1 10 16,-1 0-12-1,0-2 5-15,0 4 0 0,0-1-1 16,0-2 1-16,0 3 0 16,0-1-4-16,0 0 12 15,0-1-8-15,0 1 0 16,0-1 3-16,0 1-1 16,0-1-2-16,0 2 1 15,0-2-2-15,0 0 11 16,0 0-12-16,0-2 2 15,0 2 0-15,0 1-3 16,0-1 3-16,0-1 0 0,0 0 4 16,-1 1-1-1,-1-1-3-15,-1 0 1 16,0 1 3-16,0 0-1 16,0 1-3-16,0-2 0 0,0 1 0 15,-1 1 3-15,1-3-6 16,-2 1 1-16,1 1 2 15,-2 0-4-15,0-2 4 16,-3 2 0-16,2 1 6 16,-1-1 2-16,0-1-8 15,1 1 0-15,0-1 9 16,1-1-10-16,0 0 1 16,0 0 0-16,1 1 5 0,-1 0 6 15,0-1-11 1,-1-1 0-16,-3 2 9 0,2-1-9 15,-3-1 0-15,4 1 1 16,-2 1-4-16,2-2 13 16,1 1-10-16,1-1 0 15,1 1 2-15,0-1-1 16,0 0-1-16,1 0 0 16,0 0-6-16,-3 0 18 15,-1 2-12-15,-3-2 0 16,1 1 1-16,-2 1-8 15,-1-1 7-15,5 0 0 0,1 1 2 16,3 0-2-16,0-2 0 16,3 0 0-16,0 0 3 15,0 0 0-15,0 0-3 16,0 3 0-16,-2-3-1 16,2 0 9-16,0 0-11 15,0 0 3-15,0 0 0 16,0 0 6-16,0 0-6 15,0 0 0-15,0 0 6 16,0 0 9-16,0 0-15 16,0 0 4-16,0 0 1 15,0 0 17-15,0 0-19 16,0 0 1-16,0 0 9 16,0 0-2-16,0 0-11 15,0 0 0-15,0 0 5 0,0 0 6 16,0 0-11-16,0 0 0 15,0 0 6-15,2 0 2 16,2 0-8-16,4 2 0 16,-1-2 1-16,2 0 0 15,0 0-1-15,-1 0 0 16,-1 0-1-16,0 0 6 16,1 1-5-16,-4-1 0 15,2 2 1-15,1-2-10 16,0 1 8-16,-3 1 1 0,1-2 3 15,-1 1-3 1,-1 1 0-16,0-2 0 16,-1 0 4-16,1 0-6 15,1 0 2-15,-1 0 0 16,1 0-8-16,3 0 21 0,-3 3-13 16,2-3 0-16,1 3 1 15,2-2-5-15,-1 0 4 16,-2 2 0-16,1-3-10 15,-2 1 14-15,-1 1-7 16,1-1 3-16,-1-1 0 16,2 2 1-16,0-2-1 15,-2 3 0-15,1-3-6 16,0 4 10-16,-1-3-6 16,1 1 2-16,-1 0-2 0,3 0-6 15,-1-1 8-15,-1 1 0 16,-2-2-2-16,0 1 8 15,-2-1-6-15,1 1 0 16,-2-1 0-16,1 0-6 16,1 1 6-16,1-1 0 15,0 0-8-15,-2 2 10 16,1 0-2-16,-1-1 0 16,1 2 7-16,-1-2-12 15,1-1 5-15,1 2 0 16,0-1-5-16,-2 0 12 15,1 2-7-15,-2-2 0 16,3 1-1-16,-2-1-5 0,1 3 6 16,2-4 0-16,-3 3-3 15,4 0 8-15,-1 1-5 16,1-1 0-16,-2 1 2 16,-1-1-4-16,-1-1 2 15,2 1 0-15,-1 1-7 16,2-2 17-16,-3 4-10 15,1-3 0-15,1 2 2 16,-2-1-10-16,1 0 8 16,2 0 0-16,-2 1-3 15,1-1 16-15,1 1-16 16,-1 1 3-16,2 1 0 16,-2-2 3-16,1 1-3 0,1 0 0 15,-2-2-9-15,0 3 14 16,-2-5-5-16,2 2 0 15,-3-1 6-15,2 0-7 16,-1-1 1-16,-1 1 0 16,2 0-9-16,-2 0 10 15,0 4-1-15,0-1 0 16,0-1 3-16,0-1-6 16,0 1 3-16,0 0 0 15,0-1-3-15,0-1 9 16,0 2-6-16,0-2 0 15,0-1 2-15,0 2-5 16,0-1 3-16,0 2 0 16,0-1 1-16,0 0 4 0,0 2-5 15,0-3 0-15,-2 0 4 16,1-1-9-16,-1 1 5 16,1 1 0-16,-1-1-5 15,-1-1 8-15,0 2-3 16,2-1 0-16,-2-2 4 15,0 2-9-15,0 1 5 16,0-2 0-16,-2 1-7 16,-1 2 14-16,2-1-7 15,-2 0 0-15,-2-1 4 16,3-1-7-16,0 1 3 16,1 0 0-16,-3 2 0 15,3-1 9-15,-2-2-9 16,0 1 0-16,3 0 4 0,-1-3-9 15,1 3 5-15,-2-1 0 16,1-1-1-16,1 0 9 16,1-1-8-16,2 0 0 15,-4 2 0-15,1-2-1 16,-2 0 1-16,1 3 0 16,-1-3-2-16,1 2 8 15,-1-2-6-15,-3 0 0 16,2 0 4-16,-2 0-7 15,0 0 3-15,1 0 0 0,3 0-2 16,1 2 8-16,0-2-6 16,3 0 0-16,0 0 3 15,0 0-5-15,0 0 2 16,0 0 0-16,0 0 9 16,0 0-5-16,0 0-4 15,0 0 3-15,0 0-3 16,0 0 7-16,0 0-7 15,0 0 0-15,0 0 0 16,0 0 2-16,0 0-2 16,0 0 9-16,0 0-6 15,0 0 10-15,0 0-8 16,0 0-2-16,0 0 4 0,0 0 0 16,0 0-7-1,0 0 0-15,0 0 0 0,0 0 1 16,3 0-1-16,3 0 0 15,2 0 5-15,1 0 6 16,-1 0-12-16,0 0 1 16,0 0 0-16,0 0-3 15,-1 0 3-15,-1 1 0 16,2-1-6-16,-2 0 12 16,-3 0-6-16,-2 0 0 15,2 0 6-15,-1 3-8 16,1-3 2-16,1 2 0 15,2-2-6-15,-2 1 17 16,1 1-11-16,1-1 0 0,-3-1 1 16,2 3-5-16,-4-2 4 15,2 2 0-15,1-2-9 16,-1 1 15-16,0 1-6 16,0-2 0-16,2 0 5 15,-1 2-6-15,2-2 1 16,2 1 0-16,-4 2-2 15,1-3 7-15,-1 2-5 16,-1-3 0-16,0 2 2 16,-1 0-11-16,-1 0 9 15,1 2 0-15,2-1-4 16,-1-2 15-16,1 5-11 16,-1-5 0-16,0 2 1 15,2 2-8-15,-3 0 7 0,2 0 0 16,2 2 3-16,-3-2-3 15,1 0 0-15,-1 0-1 16,0-1 4-16,0-1-6 16,-1-1 3-16,-1 0 0 15,-1 0-4-15,2 1 11 16,-1-1-7-16,-1 2 0 16,2 0 0-16,-2-1-4 15,1 3 4-15,-1-2 0 16,0 3-9-16,0 1 15 15,0-2-6-15,0 0 0 0,0 3 1 16,0-3-2 0,0 1 1-16,0-2 0 0,0 1-3 15,0 1 10 1,0-2-7-16,0 0 0 0,0 0 0 16,0-2-2-16,0 1 2 15,0 0 0-15,0 2-1 16,-1-3 6-16,-1 1-5 15,1 1 0-15,-1-3 1 16,-1 3-7-16,0-1 6 16,0 2 0-16,-1-2-6 15,1 2 14-15,0-2-8 16,-3-1 0-16,3 1 1 16,-1 0 0-16,-3 0-1 0,4-1 0 15,-3-1-1-15,3 2 11 16,-4-1-10-16,1-1 0 15,-1 1 4-15,-2 0-4 16,0 0 0-16,0 0 0 16,3 0 4-16,0-1 3 15,-1-2-7-15,1 2 0 16,-1-1 3-16,0-1-4 16,0 1 1-16,-1 1 0 15,1-2 0-15,-4 1 9 16,-1-1-9-16,-1 0 0 0,-5 2 3 15,-2-2-1 1,0 0-2-16,-4 3 0 0,0-3 0 16,4 0 11-16,0 0-11 15,2 0 0-15,1 0 1 16,1 3 1-16,1-3-2 16,0 2 0-16,3-2 2 15,-1 2 9-15,2-2-11 16,1 1 0-16,-2 1 2 15,2-1-4-15,-4 0 2 16,1-1 0-16,1 0 5 16,-1 2 3-16,0-1-8 15,1 1 0-15,-1 1 4 16,-1-3-4-16,0 2 0 16,-1-2 1-16,0 2-2 0,1-2 6 15,1 0-5 1,0 1 0-16,-4 1 2 0,2-2-1 15,-1 1-1-15,-1-1 0 16,0 1 1-16,-2-1 6 16,0 0-7-16,-1 0 0 15,0 0 5-15,-4 0 0 16,0 0-5-16,-1 0 0 16,0 0 5-16,2 0 0 15,-2 0-5-15,-1 0 8 16,0 0-3-16,0 0 4 15,5 0-9-15,2 0 0 16,3 0-1-16,4 0 12 16,3 0-11-16,0 0 0 0,3 0 3 15,-2 3-7-15,1-3 4 16,-5 2 0-16,1-2-7 16,-1 0 16-16,1 2-9 15,-1-2 0-15,-3 0 1 16,3 0-4-16,-3 1 3 15,0 1 0-15,-3-2-5 16,3 2 10-16,-1-2-5 16,2 1 0-16,1 1 5 15,3-1-4-15,0-1-1 16,0 0 0-16,3 0-2 0,1 0 7 16,-2 0-5-1,-2 0 0-15,-4 0 3 0,-3 0-9 16,-5 0 6-16,-1 0 0 15,-3 0-1-15,1 0 4 16,-2 0-3-16,3 0 0 16,0 0 3-16,4 0-5 15,6-1 2-15,1-4 0 16,4 2 0-16,1-1 7 16,0 1-7-16,0 1 0 15,0-1 3-15,-1 1-8 16,2 1 5-16,3 0 0 0,1 1-5 15,1-3 5-15,1 3-8 16,1 0-26-16,0 0-33 16,-2-3-11-16,2-3-55 15,0-2-129-15,0-4-257 16</inkml:trace>
  <inkml:trace contextRef="#ctx0" brushRef="#br0" timeOffset="166018.1">15024 8582 511 0,'0'0'111'16,"0"0"-97"-16,0 0-6 16,0 0-8-16,0 0 11 15,0 0-3-15,0 0 22 16,0 21 7-16,-4-9-19 16,-2 5 34-16,-3 2-28 15,0 6 14-15,-2 2 7 16,-3 5-26-16,2 1 9 15,-5 6-1-15,-1 2-13 0,-1 8 23 16,-5 6-14-16,-4 5-5 16,-2 13 28-16,-4 11 9 15,-2 5-24-15,0 6-24 16,-3-1 7-16,1-1 19 16,0-6-22-16,2-3-11 15,3-9 4-15,1-10 6 16,0-8-3-16,-1-5-7 15,2-11 1-15,-3-2-2 16,3-10 2-16,1-3-1 16,3-6 0-16,1-3 4 15,3-2-6-15,3-2 2 16,5-2 0-16,1 0-8 0,3 0 12 16,3-2-8-1,1-1 1-15,1 0-22 0,3-2 17 16,0 1-27-16,2-2-18 15,-1-2 12-15,2-2-60 16,0 0-25-16,0-1-44 16,0 0-132-16,0-5-120 15</inkml:trace>
  <inkml:trace contextRef="#ctx0" brushRef="#br0" timeOffset="166375.26">14204 9925 901 0,'0'0'32'15,"0"0"-30"-15,0 0 0 16,0 0-1-16,-6 86 36 15,0-54-29-15,-3 6 1 16,2-1-8-16,-4-6 8 16,-1 2-7-16,0-2 4 15,3-4 1-15,-1 1-8 16,4-8 7-16,6 2-6 16,0-4 0-16,0-4 5 0,18-1 5 15,6-1-10-15,11-7 0 16,6 1-5-16,4-1 3 15,4-2-45-15,-2 2-36 16,-5-2-121-16,-9-1-303 16</inkml:trace>
  <inkml:trace contextRef="#ctx0" brushRef="#br0" timeOffset="167311.63">12135 10558 456 0,'0'0'25'16,"0"0"-1"-16,0 0-3 15,0 0 102-15,0 0-46 16,0 0 14-16,9-66-52 16,-9 66-34-16,-3 16 16 0,-15 18 10 15,-4 20 49-15,-7 14-18 16,4 9-23-16,3 4 10 15,8-6-26-15,10-10-21 16,4-9 16-16,7-13-6 16,14-8-12-16,5-12 0 15,2-10-4-15,3-9 4 16,-1-4 0-16,-3-4 6 16,-3-16-16-16,-9-8 10 15,-5-8-7-15,-9-1 1 16,-1-2-14-16,0 5 16 15,-10 5 1-15,-2 9 3 16,2 6-2-16,-2 4 10 16,7 5-8-16,2 1 0 0,3 4-39 15,0 0-18-15,0 0-63 16,0 0-60-16,5 0 23 16,8 4-39-16,1-3-32 15</inkml:trace>
  <inkml:trace contextRef="#ctx0" brushRef="#br0" timeOffset="167721.98">12444 10785 233 0,'0'0'239'16,"0"0"-123"-1,0 0-54-15,0 0 42 0,0 0-27 16,0 0 32-16,-82 75-34 16,67-41-34-16,6 0 12 15,9-4-36-15,0-2-15 16,10-5 16-16,10-4-9 16,5-10-8-16,1-4-1 15,2-5 7-15,0 0-2 16,-1-19-5-16,-3-3 0 0,-9-7-1 15,-6-3 1 1,-9 1-11-16,0 2 1 0,-5 4-14 16,-8 6 22-16,0 7-16 15,2 4-10-15,3 2 12 16,4 3-46-16,2 1-1 16,2 0-56-16,0-1-26 15,0-1-142-15,5 1 44 16</inkml:trace>
  <inkml:trace contextRef="#ctx0" brushRef="#br0" timeOffset="168235.39">12580 10692 296 0,'0'0'139'0,"0"0"32"16,0 0-39-16,0 0-7 16,0 0-57-16,0 0-64 0,25 16 55 15,-22 19 6 1,-1 4-34-16,-2 1 4 0,0 5-30 15,0 2 5-15,-6 1-10 16,-5 1 8-16,-1-6-22 16,3-12-8-16,3-12-85 15,6-16-12-15,0-3-13 16,0-17 93-16,0-13-294 16,0 0-12-16,0 6 345 15,0 4 76-15,0 9 97 16,0 1 26-16,5 3-13 15,2 2-90-15,6-2-33 0,7 0-39 16,5-4 12-16,5-3-36 16,3-1 4-16,4-7-1 15,3-4-3-15,-2-3 0 16,-5 0 0-16,-10 3 12 16,-6 2-20-16,-7 4 8 15,-4 3 0-15,-3 7 35 16,-1 6-1-16,-2 2 21 15,0 2-4-15,0 0-51 16,0 0 7-16,0 16-7 16,0 8 0-16,-8 8 42 15,-1 3-41-15,1 0 10 16,-2 0-4-16,3-1-5 16,1 0-1-16,-3-2-1 15,2-4-8-15,-2-1 6 0,1-6-57 16,1-5-24-16,4-7-69 15,1-9-178-15,2 0-170 16</inkml:trace>
  <inkml:trace contextRef="#ctx0" brushRef="#br0" timeOffset="168991.39">12987 10864 103 0,'0'0'379'0,"0"0"-285"16,0 0-28-16,0 0 52 0,0 0-17 15,0 0-21-15,0-17-29 16,1 13-13-16,10 0 1 15,5-3-39-15,5 1 5 16,6-1 4-16,3 4-4 16,-2 1-2-16,-1 2 8 15,-8 0-2-15,-8 0-8 16,-8 10-1-16,-3 5 0 16,0 4 3-16,-15 3 8 15,-6 0 25-15,-1 1-9 16,3-4-25-16,6 2 12 15,7-1-14-15,5 1 0 0,1 1-8 16,0 0 11 0,19-1-3-16,2-2 0 0,4 1 10 15,-1-4-8-15,-6-2-2 16,-6-3 3-16,-9 1-15 16,-3-2 15-16,0-1-3 15,-11 1 2-15,-9-5 7 16,-6-2-7-16,3-3-2 15,3 0 0-15,8 0 0 16,5 0 8-16,4-3-8 16,3-4 3-16,0-3 7 15,0-5-18-15,17-2 8 16,9 0 0-16,8-4-6 16,2 1 12-16,4 0-6 15,1-2 0-15,2 2 2 0,-1-3-4 16,-2 4-2-16,-7 2-38 15,-9 6-26-15,-10 3-114 16,-12 2-182-16</inkml:trace>
  <inkml:trace contextRef="#ctx0" brushRef="#br0" timeOffset="188561.92">11987 10419 155 0,'0'0'178'15,"0"0"-171"-15,0 0-1 0,0 0 14 16,0 0 20-16,0 0 6 15,0 0-40-15,0-4-4 16,0 3 23-16,0 1-16 16,0 0 43-16,0 0-24 15,0 0-16-15,0 0 25 16,0 0-22-16,0 0 16 16,0-1 2-16,0 1-28 15,0-2 21-15,0 1-11 16,0-1-5-16,0-1 19 15,0 1-21-15,0 0-1 16,0-1-1-16,0-1 14 16,0-1-18-16,0 2-2 0,0 0 0 15,2-2 15-15,-1 1-15 16,4-1 0-16,-2 2 9 16,3-3-2-16,1 1-7 15,1 0 0-15,-1-2 13 16,5 2-8-16,-3-3-1 15,2 2-3-15,2-2 7 16,-3 3 11-16,1-1-19 16,-1 0 0-16,-2 4 4 15,-2-1-2-15,0-1-1 16,2-1-1-16,0 1 4 16,1 0 6-16,-1-2-10 15,3 3 0-15,-2-2 6 16,5 0 2-16,-1 1-7 0,2 1-1 15,5-2 0-15,-1 2 6 16,-1 0-6-16,6 0 0 16,-4 2 7-16,-1 0-9 15,-2 1 2-15,-3 0 0 16,5 0-9-16,-3 0 22 16,-2 0-17-16,1 0 4 15,-2 0 0-15,1 0 3 16,2 0-3-16,2 1 0 15,0 3-1-15,0 2 11 16,0-1-10-16,0 1 0 16,1 2 2-16,-4-1-7 15,4 1 6-15,-4 0-1 0,2-2 5 16,-4 4 9-16,0 0-18 16,-1 0 4-16,-1 1 0 15,2 0 11-15,-2 1-11 16,2-1 0-16,-1 4 7 15,3-1 6-15,0-1-13 16,0-1 1-16,4 0 8 16,-1 0-11-16,2-2 12 15,0 3-5-15,0-2-5 16,-4 1 18-16,-1 2-18 16,0-2 0-16,-2 1 0 0,-1 0 6 15,1 1-1-15,0 2-5 16,-3 1 4-16,2 0 10 15,0 0-14-15,-1 2 0 16,0 0 0-16,-2-1-3 16,-1 1 3-16,2-2 0 15,-2 2-1-15,-1-4 10 16,-2 1-10-16,1-4 1 16,-1 1 0-16,0-1-3 15,-2 2 3-15,2-1 0 16,-2-1-3-16,0-1 12 15,1 1-9-15,2 1 0 16,-2-1 2-16,1 1 1 16,-1-1-3-16,2-1 0 0,-1 1-3 15,1 0 8-15,-2-2-5 16,-1 3 0-16,2-4 0 16,-4 1 0-16,4-1 2 15,-1 0-2-15,-1 0 0 16,0-1 7-16,0 2-8 15,0-2 1-15,-2 1 0 16,1-1-5-16,-2-1 5 16,3 3 0-16,0-1-1 15,-1 1 10-15,1 0-9 16,-2-1 0-16,-1 1 0 16,2 1-8-16,-2 0 8 0,0 0 0 15,0 0-4-15,0 1 10 16,0-1-7-16,0-3 1 15,0 2 0-15,0-3-6 16,0 1 10-16,-3-4-4 16,1 1 0-16,-4 0 6 15,3 1-6-15,-2 0 0 16,-2 2-1-16,1 1-7 16,2-1 8-16,-5 1 0 15,-3 3-1-15,0 0 7 16,-4-1-9-16,-1 2 3 15,-2-3 0-15,-1 2-4 16,1 0 7-16,-2-3-3 16,3 1 0-16,-1 0 11 15,-2 0-13-15,1-1 2 0,-2 2 0 16,3-2 2-16,-1 0-2 16,1-2 0-16,-2 2-4 15,0-2 17-15,-1 0-13 16,-5 1 0-16,5-1 1 15,-1 0-3-15,2-3 2 16,-4 1 0-16,3-3-5 16,-4 1 18-16,1 0-17 15,-2-3 4-15,0 0 0 16,5 0-1-16,0 0 1 0,0 0 0 16,0 0 2-1,-5 0 9-15,1 0-13 0,-3 0 2 16,-1-3 0-1,2-2 2-15,0-3-2 0,2 0 0 16,2-5-5-16,2-2 12 16,4-5-10-16,2 0 3 15,1-4 0-15,4 1 2 16,-1-1-2-16,1 0 0 16,-3-2-5-16,2-1 13 15,2 2-8-15,-4-4 0 16,-1 2 0-16,2-4-7 0,-5 0 7 15,1-3 0 1,-2-1 0-16,0 0 3 16,1 0-6-16,0-2 3 0,1-2-5 15,4-2-8-15,3-1 13 16,2 0 0-16,3-1-16 16,0-1 20-16,5 2-9 15,0 1 5-15,0 2-2 16,18 3-10-16,5 1 6 15,6 1 6-15,2 1-14 16,5 1 8-16,4 3 2 16,1-2-8-16,5 6-13 15,-1 6 3-15,1 2-41 16,-1 8-18-16,-1 5-25 16,1 4-167-16,3 0-41 0</inkml:trace>
  <inkml:trace contextRef="#ctx0" brushRef="#br0" timeOffset="189459.2">13327 11107 407 0,'0'0'82'0,"0"0"-49"0,0 0-30 16,0 0 37-16,0 0 61 15,0 0-93-15,0 0-3 16,-6-4 1-16,16 4 8 16,8 0 44-16,7 4-26 15,5 1-8-15,8 1 25 16,4-3-45-16,7 2 10 15,6 0 2-15,4-1-10 16,7 0 16-16,3 0 3 16,1 0-17-16,1 0 6 15,-2 2-1-15,-5 0-19 16,-3-1 6-16,-7 1 0 16,-6 2-9-16,-5-3 23 0,-3 1-14 15,-1-1 0 1,1-1 8-16,-2 3-8 0,-4-4 0 15,-6 0 2-15,-1 0-1 16,-6 1-1-16,-6 0 0 16,-2-1-7-16,-7-3 7 15,-3 0-8-15,-3 0-30 16,0 0-6-16,0 0-8 16,0 0-20-16,-14 0 22 15,-9 0-2-15,-4-14-230 16,-1-1-9-16</inkml:trace>
  <inkml:trace contextRef="#ctx0" brushRef="#br0" timeOffset="189774.01">14390 11064 266 0,'0'0'97'0,"0"0"-28"16,0 0 14-16,109-4 16 15,-75 11 2-15,2 6-28 16,0 5-42-16,-1 5 34 16,-1 2-44-16,0 5 11 15,-7 0-12-15,-3 3-4 16,-6 0 4-16,-11 3-20 16,-7 0 0-16,0-4-1 15,0-3 13-15,-12 0-20 0,-6-5 8 16,-1-2 0-16,-2-8 0 15,-3-4 0-15,-3-3 1 16,-2-4-11-16,-6-3-3 16,-4 0-64-16,-4-5-105 15,4-11-195-15</inkml:trace>
  <inkml:trace contextRef="#ctx0" brushRef="#br0" timeOffset="191417.53">15248 11176 702 0,'0'0'66'16,"0"0"-62"-16,0 0 15 15,112-49 16-15,-72 48 33 16,-1 1-32-16,-8 5 1 16,-10 11-35-16,-5 9-2 15,-8 1 0-15,-8 5 12 16,0 0-6-16,-4 2-6 0,-17-1 0 16,0 1 5-1,-6-6-2-15,-2-5-3 0,1-4 0 16,-2-9 17-16,4-4-25 15,-1-5 8-15,5 0-3 16,3-8-6-16,5-5-23 16,6 3 26-16,7 5-5 15,1 0 15-15,0 5-13 16,4 0 9-16,17 0 0 16,7 16 10-16,5 4 10 15,1 2-2-15,1 2 8 16,-7 0-23-16,-4 1 2 15,-8-3-5-15,-2-1-5 16,-4-3-4-16,-4-3-18 16,-1-5-5-16,-1-3 4 0,-3-4-96 15,2-3-14-15,-1-3-93 16,1-18-171-16</inkml:trace>
  <inkml:trace contextRef="#ctx0" brushRef="#br0" timeOffset="191737.27">15678 11364 695 0,'0'0'100'0,"0"0"-94"16,0 0 2-16,0 0 107 16,-2 84-80-16,2-52-10 0,2-6-12 15,16-3 3-15,1-6-13 16,0-5-3-16,4-5 1 15,-3-5 24-15,-1-2-17 16,-2-2 0-16,-3-16 3 16,-5-6 3-16,-6-2-26 15,-3-3 12-15,0 0-25 16,-14 4 20-16,-2 4-18 16,-3 6 17-16,3 4 3 15,3 0-29-15,4 7 13 16,6 2-29-16,3 2-49 15,0 0 21-15,0-3-122 16,9 0-47-16</inkml:trace>
  <inkml:trace contextRef="#ctx0" brushRef="#br0" timeOffset="191989.12">16039 11204 243 0,'0'0'187'0,"0"0"-144"16,0 0-43-16,0 0-4 15,0 0-4-15,0 0-5 0,-8 6-58 16,4 2-18-16,-1-3-6 15,4 1 20-15,-1-3 20 16</inkml:trace>
  <inkml:trace contextRef="#ctx0" brushRef="#br0" timeOffset="192272.79">16039 11204 137 0,'-22'29'158'16,"22"-33"-122"-16,0-2 61 15,2 2 21-15,-2 2-18 16,2 0-23-16,-2 1 6 15,0 1-25-15,0 0 13 16,0 0-70-16,1 8 31 16,1 10-7-16,1 11 43 0,0 5 8 15,1 5-31-15,-1 9-15 16,0 1 10-16,-1-1-33 16,-2 1 16-16,0-10-23 15,0-4 0-15,0-3 6 16,0-9-4-16,0-4-2 15,0-4 0-15,0-4-26 16,0-6-26-16,0-5-54 16,0 0-61-16,-5-13-36 15,-2-17-494-15</inkml:trace>
  <inkml:trace contextRef="#ctx0" brushRef="#br0" timeOffset="192599.49">16244 11324 623 0,'0'0'145'16,"0"0"-108"-16,0 0-28 15,0 0 29-15,0 0 35 16,0 0-65-16,-4 76 1 16,-18-57-9-16,-2-2 0 15,0-6 9-15,-2-5-8 16,7-5-1-16,9-1 0 15,3 0 16-15,7 0-17 16,0 6 1-16,0 3-5 16,14 5 2-16,7 3 6 0,3 2 10 15,0-4 2-15,1 2-10 16,-1-1-5-16,-3-3 0 16,-6 0-11-16,-2-5 11 15,-4 0-47-15,-3-5-44 16,0-3-15-16,-1 0-154 15,-1-19-127-15</inkml:trace>
  <inkml:trace contextRef="#ctx0" brushRef="#br0" timeOffset="193094.73">16497 11315 664 0,'0'0'88'15,"0"0"-69"-15,0 0-4 0,0 0 78 16,4 74 0-16,-4-38-60 16,0 2-13-16,0-4 1 15,-2-5-8-15,-3-4-14 16,2-8 1-16,1-6 0 16,2-5 0-16,0-6 0 15,0 0-2-15,0-3-15 16,0-12-28-16,0-5-49 15,8 2 42-15,2-1 35 16,2 2 8-16,3 2 9 0,-2 1 0 16,5 0 29-16,-1 3-18 15,3-3 15-15,3 4-9 16,-2 0-7-16,0 2 27 16,-5 3-27-16,-4 3 20 15,-6 1 26-15,-3 1-54 16,-2 0 19-16,1 1-21 15,-2 14 4-15,0 5 42 16,0 3-24-16,0 4 5 16,0-1 6-16,0-1-14 15,0 0-20-15,0-5 1 16,-2-1 0-16,1-1-1 16,1-4 1-16,0-4-11 0,-2-3-8 15,2-4-98-15,-1-3 5 16,-4 0-85-16,-2-10-212 15</inkml:trace>
  <inkml:trace contextRef="#ctx0" brushRef="#br0" timeOffset="193720.32">16787 11565 153 0,'0'0'212'15,"0"0"-118"-15,0 0 21 16,0 0-22-16,0 0 17 15,0 0-43-15,71-46-27 16,-58 46 28-16,-3 2-46 16,-1 10 25-16,2 2-11 15,-5 3-19-15,0-1 45 16,-2 2-40-16,1-1-3 16,2 1 4-16,0-3-8 15,6 2-15-15,4 0 0 0,2 0 0 16,3 2 5-16,-3 0-5 15,-7-2 0-15,-3 3-3 16,-9-2-6-16,0-2 3 16,-17-3-18-16,-8-4 10 15,-3-6 0-15,-6-3 18 16,2 0-4-16,4-10 0 16,6-5-8-16,9-1 5 15,10 1-6-15,3-4-21 16,5 1 29-16,19-1-30 15,7 0 31-15,2 2-17 16,0 1 30-16,-3 6-13 0,-2-1 22 16,-4 6-8-16,-3 1 44 15,-3 2-44 1,-2 2 3-16,-3 0-12 0,1 0 5 16,1 0-20-16,-3 0 7 15,0 5-88-15,-8 0-46 16,-4-1-269-16</inkml:trace>
  <inkml:trace contextRef="#ctx0" brushRef="#br0" timeOffset="194768.33">16058 12120 863 0,'0'0'89'0,"0"0"-77"16,0 0 5-16,0 0-17 16,0 0 12-16,0 0 68 15,14 87-75-15,-10-53 13 16,-4 3-18-16,0 0 0 15,0-1-9-15,0-2 9 16,-4-5-68-16,-7-9 8 0,-3-7-167 16,-5-12-31-16,-5-1-18 15</inkml:trace>
  <inkml:trace contextRef="#ctx0" brushRef="#br0" timeOffset="195134.77">15854 12310 409 0,'0'0'213'0,"0"0"-138"15,0 0-69-15,0 0-2 16,0 0 42-16,95-31-39 16,-46 24-6-16,8-1-1 15,3-4-13-15,-2 3 6 16,-7-1 7-16,-11 3 0 0,-14 2 8 16,-12 5 11-1,-8 0-9-15,-6 0-4 0,0 9-5 16,0 8 82-16,-10 5-34 15,-3 2-5-15,0 2 29 16,6-4-64-16,4 0 24 16,3-5-5-16,0 0-19 15,3-5 7-15,10-2-14 16,4-6 0-16,-2-2 21 16,1-2-11-16,-4-2-9 15,-2-13-3-15,-5-8 5 16,-5-4-10-16,0 1-6 15,-10 4-24-15,-7 8 0 16,1 6-69-16,-3 8-26 0,-1 0-56 16,-1 9-132-16</inkml:trace>
  <inkml:trace contextRef="#ctx0" brushRef="#br0" timeOffset="195544.55">15752 12698 678 0,'0'0'130'15,"0"0"-124"-15,0 0-6 16,0 0 26-16,0 0 31 16,-42 74-2-16,42-45-43 15,6 0-1-15,12-4 47 16,2 0-50-16,-5-2 13 16,-4-4-10-16,-5-2-8 15,-4-3-1-15,-2-3-2 16,-3-3 0-16,-21-4 6 15,-7-4 0-15,-10 0-12 0,-3-7-20 16,0-18-69 0,3-6-26-16,7-3-85 0,12 0-187 15</inkml:trace>
  <inkml:trace contextRef="#ctx0" brushRef="#br0" timeOffset="195690.46">15642 12718 137 0,'0'0'85'0,"106"-22"2"16,-58 11-2-16,-2 2 41 15,-6 1 25-15,-7 2-70 16,-8 3 0-16,-9 1-16 16,-7 2-32-16,-7-1-31 15,-1 1 22-15,-1 0-23 16,0 0-2-16,0-2-2 16,0 2-39-16,0-3-86 15,0 1-235-15</inkml:trace>
  <inkml:trace contextRef="#ctx0" brushRef="#br0" timeOffset="196057.25">16072 12719 682 0,'0'0'111'0,"0"0"-101"15,0 0 37-15,-65 78 41 16,50-47-10-16,4 0-48 0,5-2-28 16,6-3 22-16,0-4-18 15,4-5 9-15,12-5 8 16,3-6-21-16,3-6 25 16,1 0-12-16,3-8-14 15,-6-13 11-15,-4-1-7 16,-10-4-5-16,-5 4 0 15,-1 4-3-15,0 5-7 16,0 2 10-16,-4 6 0 16,-1 1-9-16,1 2-19 15,2 2-17-15,1-1-23 16,1-4-34-16,0-5 8 16,4-7-183-16,8-6-22 0</inkml:trace>
  <inkml:trace contextRef="#ctx0" brushRef="#br0" timeOffset="196277.47">16265 12596 378 0,'0'0'260'16,"0"0"-189"-16,0 0 11 15,0 0 7-15,0 0-50 16,0 0 39-16,27 63-10 16,-19-26-42-16,-4 0 21 15,-1 5-32-15,-3 1 1 16,0-4-14-16,0-5 5 15,0-3-7-15,0-5 0 0,0-6-22 16,0-8 1 0,0-8-74-16,0-4-32 0,0-11-10 15,0-18-382-15</inkml:trace>
  <inkml:trace contextRef="#ctx0" brushRef="#br0" timeOffset="196566.29">16499 12714 707 0,'0'0'129'0,"0"0"-127"15,0 0 14-15,0 0 52 16,0 0-34-16,0 0-27 16,-34 69 14-16,16-51-15 0,-1-1-6 15,4-1 1-15,2-3 9 16,5-5-10-16,4-1 0 15,4 0 1-15,0 0 12 16,0 1-7-16,1 2 2 16,10 1-7-16,5 0 16 15,0-2-22-15,2-1 5 16,-3-4-44-16,0-4-15 16,-1 0-78-16,0-6-66 15,0-12-214-15</inkml:trace>
  <inkml:trace contextRef="#ctx0" brushRef="#br0" timeOffset="197115.89">16738 12637 662 0,'0'0'155'0,"0"0"-102"16,0 0-14-16,0 0 5 15,0 0 16-15,0 0 8 16,2 96-45-16,-4-57 23 16,1-2-45-16,-2-2 21 15,0-1-22-15,0-2 7 16,-2-3-14-16,1-4 7 16,1-6-16-16,-3-7-22 0,4-10-89 15,1-2 10-15,-1-17 9 16,1-10-283-16,-1-1 149 15,2 1 196-15,0 4 46 16,2 0 94-16,11 1 16 16,1 0-12-16,6 3-33 15,3-4-32-15,1 3 40 16,3 0 10-16,-2 3-39 16,-1 6 41-16,-8 5-34 15,-4 2 45-15,-7 4-32 16,-5 0-34-16,0 0 11 15,0 5-34-15,0 11-3 16,0 8 43-16,0 2-46 16,0 2 21-16,0-2-22 0,-3-2 0 15,0-3 25-15,0-4-21 16,1-1-4-16,-2-2 3 16,2-5 9-16,-1-1-12 15,2-3 0-15,1-4-18 16,-2-1 17-16,2 0-92 15,-1 0-13-15,-2 0-56 16,1-6-310-16</inkml:trace>
  <inkml:trace contextRef="#ctx0" brushRef="#br0" timeOffset="197843.11">16922 12936 88 0,'0'0'281'16,"0"0"-226"-16,0 0-53 15,0 0 72-15,0 0-2 16,0 0-68-16,77-42 20 16,-65 36 58-16,-2 1-16 15,-2 2 63-15,-5 3-55 16,2 0-30-16,-4 0 8 15,1 3-47-15,-1 7 21 16,-1 2-20-16,0 1-5 16,0 3 19-16,0 1-14 15,0 1 0-15,0 0-3 16,2-1 19-16,8 1-27 16,3-1 5-16,2-1 0 0,-1 1 12 15,0 0-12-15,-6-5 0 16,-4 0-5-16,-4 0 5 15,0 0-2-15,0-1-12 16,-9 0 14-16,-5-2 6 16,-1-1-3-16,-2-5-1 15,4-1-2-15,0-2 15 16,3 0-15-16,3 0 0 16,2 0 3-16,4-5 1 15,1-3-1-15,0-3-3 16,1 0 0-16,11-2 5 15,6 1-7-15,2 3 2 0,2 1 0 16,-1 3-7-16,0 5 7 16,0 0 0-16,0 0 0 15,0 0 11-15,4 0-12 16,0 2 1-16,1 1-28 16,0-3-1-16,-6 0-69 15,-7 0-43-15,-10 0-88 16,-3-9-337-16</inkml:trace>
  <inkml:trace contextRef="#ctx0" brushRef="#br0" timeOffset="-211765.44">19657 6715 164 0,'0'0'22'16,"0"0"-5"-16,0 0-10 15,0 0 33-15,0 0 19 16,0 0-30-16,0 0-8 15,0 0 20-15,4-11-4 16,-4 11 35-16,0 0-14 0,0 0-30 16,0 0 27-16,0 0-33 15,0 0 2-15,2 0 18 16,-1 0-36-16,1 0 31 16,3 0-33-16,2 0 3 15,3-1 5-15,-1 1-5 16,2 0-7-16,1 0 0 15,-3 0 6-15,0 0-6 16,2 0 0-16,0 4 3 16,-2 4-10-16,1 1 7 15,1-3 0-15,-1 4 0 16,2-5 8-16,2 2-8 16,2-2 0-16,-1 1 0 0,3 0-2 15,-2 2 2 1,-1-3 0-16,0-1-8 0,-2 1-9 15,0 1 11-15,-3-1-9 16,3-2 2-16,-2 2 6 16,1-2-1-16,-2 1 8 15,2-1-5-15,4 1 11 16,4 1-8-16,-2 1 2 16,3 1 0-16,-2 0-11 15,4 2 11-15,-3-1 0 16,-2 1-6-16,3-1 13 15,-3 1-7-15,-3-2 0 0,0 0-15 16,-3-1 5-16,1 2 3 16,1-3 7-16,-2 3-3 15,2-3 1-15,0 2 2 16,2 1 0-16,1-3 0 16,1 1 0-16,2 0 0 15,-1 2 0-15,1-2-11 16,-1 2 19-16,0-1-12 15,-2 0 4-15,0-2-5 16,-1 2-1-16,-2 0-6 16,-1 1 12-16,-1-1-3 15,1 1-1-15,-2-2 4 16,-2 4 0-16,3-3 0 0,-3 0-7 16,3-1 7-1,3-1 0-15,-3 2-4 0,2 0 10 16,-2-1-6-16,3 0 0 15,-3-1 1-15,-1 2-7 16,3-2 6-16,-3 3 0 16,2-2-5-16,1 0 17 15,-2-1-12-15,3 1 0 16,-3 1 0-16,1 0-7 16,1-1 7-16,-3 1 0 15,1-1-1-15,-3 2 5 16,2 3-6-16,-2-2 2 15,-2 0 0-15,2 1 0 16,1-1 0-16,1 1 0 0,1-2-3 16,-2 1 6-16,2 1-3 15,3 0 0-15,0-1 6 16,1 4-17-16,0-1 11 16,0 0 0-16,-3-1 3 15,1 0-1-15,-2 0-2 16,-2 1 0-16,2-2 8 15,-1-2-18-15,-2 1 10 16,1-1 0-16,-1-1-6 16,-2 0 21-16,4-1-15 15,-4-1 0-15,1-1 1 16,2 3-4-16,-3-4 3 16,3 2 0-16,-1-1-6 0,1 1 9 15,-1-2-3-15,3 0 0 16,1 0 6-16,-1 0-16 15,4-1 10-15,1 1 0 16,-1 1-7-16,-2-2 7 16,1 1-3-16,-2 1-13 15,0-1 0-15,-2 0 12 16,-2 2-10-16,1-3 14 16,1 1-2-16,-2 0 5 15,1-2-12-15,-1 0 9 16,0 1-9-16,1-1 0 15,-2 0 6-15,-1-1 1 0,0 3-10 16,-3-3-7-16,-2 0 16 16,0 0 0-16,0 0-7 15,-2 0 5-15,0 0 4 16,0 0 1-16,0 0-3 16,0 0 9-16,0 0-6 15,0 0 0-15,1 0 1 16,-1 0-4-16,0 0 3 15,2 0 0-15,-1 0 2 16,2 0-2-16,-1 0 0 16,-1 0-1-16,1 0 3 15,-1 0-6-15,2 0 4 16,0 0 0-16,-1 0 4 0,1 0 1 16,-2 0-8-1,-1 0 3-15,0 0 0 0,3 0 4 16,-3 0-4-16,1 0 0 15,1 3-1-15,-2 0 6 16,3 0-5-16,-1 1 0 16,1 0 3-16,0 2 1 15,-2-2-4-15,1 3 0 16,-2-2-1-16,0-1 5 16,1 3-6-16,-1-1 2 15,0 1 0-15,0 0 7 16,0 0-7-16,0 0 0 0,0 0-5 15,0 1 17 1,2 3-12-16,-1 3 0 0,-1-3 4 16,0 7-9-16,0 0 5 15,0 3 0-15,0 3 5 16,0 2-3-16,-6 3-2 16,2 0 1-16,-1 0 5 15,2 0-12-15,3-1 5 16,0 0 1-16,0 0-6 15,8 0-93-15,1-5-130 16</inkml:trace>
  <inkml:trace contextRef="#ctx0" brushRef="#br0" timeOffset="-210674.45">18527 8231 659 0,'0'0'53'16,"0"0"-35"-16,0 0-16 15,0 0 0-15,0 0 36 16,0 0 7-16,1 0-43 16,-1 0-2-16,2 0 7 15,-2 0 0-15,0 0-7 16,0 0 0-16,0 0 3 16,0 0 11-16,0 0-10 15,0 0 8-15,0 0 11 16,0 0-7-16,0 0-18 15,0 0 2-15,0 0 0 0,1 0 4 16,-1 0-4-16,0 0 0 16,0 0-1-16,0 0 4 15,0 0-6-15,3 0-11 16,-3 0-30-16,1 0 13 16,4-2-104-16,-1-1-108 15,4-4-18-15</inkml:trace>
  <inkml:trace contextRef="#ctx0" brushRef="#br0" timeOffset="-200994.47">15300 11572 0 0,'0'0'12'0,"0"0"-11"0,0 0 0 16,0 0 4-16,0 0-5 15,87 3 0-15,-72 0-2 16,1-2-8-16,-1 0 3 16</inkml:trace>
  <inkml:trace contextRef="#ctx0" brushRef="#br0" timeOffset="-160967.67">24147 9207 194 0,'0'0'76'0,"0"0"-54"16,0 0 12-16,0 0 2 15,0 0 57-15,0 0-27 16,0 0-29-16,0 0 8 16,0 0-16-16,6-21-6 0,-6 20 40 15,0 1-62-15,0 0 27 16,0 0-7-16,0 0-11 15,0 0 22-15,1 0-24 16,-1 0-5-16,0 0 28 16,0 0-20-16,0 0-11 15,0 0 0-15,0 0 7 16,0 0-9-16,0 0 2 16,0 0 0-16,0 1-4 15,0 11 17-15,0 1-13 16,0 1 20-16,0 2-18 15,0 0 23-15,0 0-22 0,0-3-2 16,0 1 18 0,0 0-5-16,-1-2-14 15,-1-2 8-15,-2 1-4 0,1-5 5 16,2 4-9-16,-1-3 0 16,-1 1 12-16,1-1-5 15,1-2-7-15,-2 2 0 16,0-1 7-16,1 0 3 15,1 1-10-15,-1 0 0 16,2-2 8-16,-1 2-2 16,-1-2-6-16,1 2 0 15,1-1 8-15,-3 1-4 16,3 0-4-16,-1 0 0 16,-1 1 4-16,1 1 13 15,-2 1-17-15,1-2 0 0,-1 1 0 16,2-1 1-16,1-2-1 15,-2 2 0-15,2-1 8 16,0 0-6-16,-1 0-2 16,1 0 0-16,0 3 4 15,-2-3-4-15,2 1 0 16,0 0 0-16,0-2 3 16,0-1-1-16,0 0-2 15,-1 0 0-15,1 2 2 16,0 0 1-16,0 0-3 15,0 1 0-15,-2 0-4 16,2 1 11-16,0-1-9 16,-2 1 2-16,2-3 0 15,0 2-3-15,0 0 3 0,0-1 0 16,-1-2-4-16,1 2 15 16,-2-4-12-16,2 1 1 15,0 3 0-15,-1-2-4 16,-1 0 4-16,-2 2 0 15,3-1-4-15,-1 0 9 16,1 1-5-16,1-1 0 16,0 1 6-16,-2-3-6 15,1 2 0-15,-1-1 0 16,2 1-8-16,-1 1 12 16,1-2-4-16,-2 3 0 0,2-3 6 15,-1 1-10-15,1 0 4 16,-2 1 0-1,1-2-4-15,1 0 11 16,0 3-7-16,-2-2 0 0,2 4 1 16,-1-3-1-16,-1 1 0 15,2 0 0-15,0 0-9 16,0-2 15-16,0 1-6 16,0 0 0-16,0 1 7 15,0-2-8-15,0 1 1 16,0-2 0-16,0 0-8 15,0 0 18-15,0 1-10 0,0-2 0 16,0 0 8-16,0-1-13 16,0-1 5-16,0 1 0 15,0-3-11-15,0 2 17 16,0-2-6-16,0 0 3 16,0 0 13-16,0 0-15 15,0 0-1-15,0 0 0 16,0 0 0-16,0 0 0 15,0 0 0-15,2 0-4 16,2 0-43-16,2-9-2 16,-1 0-27-16,1-7-69 15,2-4-97-15,-1-8-223 16</inkml:trace>
  <inkml:trace contextRef="#ctx0" brushRef="#br0" timeOffset="-159859.8">24326 9230 176 0,'0'0'41'0,"0"0"-10"0,0 0-5 15,0 0 36-15,0 0-11 16,0 0-29-16,12-24 11 16,-12 22-6-16,0 1 26 15,0 1 27-15,1 0-50 16,-1-2 32-16,0 2-18 16,0 0-30-16,0 0 29 15,0 0-33-15,0 0 5 16,0 0-14-16,0 0 16 15,0 5-17-15,2 7 23 16,-1 2-19-16,1 1 42 0,-1 1-33 16,2 0 1-16,-1-1 5 15,-1 1-4-15,-1 3 0 16,2-1-9-16,-2 0-2 16,1 0 33-16,-1 2-33 15,0 0 8-15,0 0 2 16,0-1 3-16,0 0-17 15,0 1 0-15,0-1 5 16,0 3 4-16,0 0-8 16,0-2-1-16,0 3 7 15,0-3 8-15,0 2-15 16,0-3 0-16,0-2 5 16,0-1 1-16,0-2-2 15,0 2-4-15,0-2 3 0,2-2 14 16,-2 0-19-16,0 1 2 15,1-4 0-15,-1 0 4 16,0 1-4-16,0-2 0 16,0 1 0-16,0-1 9 15,0 1-12-15,0 2 3 16,0-2 0-16,0 1-3 16,0-3 3-16,0 4 0 15,0-1-2-15,0-2 12 16,0 1-10-16,0-1 0 15,0-1 1-15,0 0-7 16,0-1 6-16,0-2 0 0,0 1 0 16,0-1 9-16,0-2-12 15,0-2 3-15,0 2 0 16,0-2-3-16,0 0 5 16,0 0-2-16,0 0 0 15,2 0 6-15,-2 0-15 16,1 0 7-16,-1 0-42 15,0 0 31-15,0 0-52 16,0 0-17-16,0-2-95 16,0-4-98-16,-12 0-177 15</inkml:trace>
  <inkml:trace contextRef="#ctx0" brushRef="#br0" timeOffset="-158763.55">23926 9912 320 0,'0'0'61'0,"0"0"-25"15,0 0 56-15,0 0 37 16,0 0-90-16,0 0 11 16,0-18-19-16,0 17 5 15,0 1 18-15,0-1-31 16,0 1 13-16,0 0 21 0,0-2-55 16,0 2 39-1,0 0-21-15,0 0-15 0,0 0 8 16,0 0-13-16,3 0 0 15,3 10 25 1,3 5-20-16,-2 2 19 0,1 2-16 16,2 2 0-16,-2 1 29 15,-1-2-37-15,1 2 3 16,0-2 7-16,-1-2 9 16,-1-3-17-16,0 2-2 15,-2-5 2-15,3-1 14 16,-2-3-16-16,1-1 15 15,-2-2-6-15,3 0 6 16,0 0-15-16,-3-3 0 0,1 1 1 16,-1-1 5-16,1 3-4 15,-1 0-2-15,1-3 3 16,0 1 5-16,-2-3-8 16,1 1 0-16,-3 0 6 15,1-1-10-15,-2 0 4 16,1 0 0-16,-1 0 3 15,0 0 11-15,2 0-14 16,-2 0 0-16,0 0 4 16,1 0 8-16,5 0-9 15,3 0-3-15,-2-4 5 16,4-2 5-16,2-3-13 16,-1-1 3-16,4 0 0 15,0-2-1-15,0 0 1 16,0-1 0-16,2-1-3 0,0 0 9 15,3-1-6-15,0-2 0 16,-2 1 2-16,2-4-7 16,0-1 5-16,-1 0 0 15,-1 0-6-15,-1 3 11 16,-5 0-5-16,-2 3 0 16,-1 4 2-16,-3 1-9 15,0 2 7-15,-1 1 0 16,-2 2-5-16,2 1 17 15,-2 1-12-15,1 1 0 16,-4 2 0-16,1-3-6 16,1 1 6-16,-2-1 0 15,2 2-7-15,-1-1 13 0,-2 1-7 16,0 1 1-16,0-3-17 16,0 3 14-16,0 0-41 15,0-2-10-15,0-3 23 16,0-2-140-16,0-1 38 15,0-5-56-15,-11-4-173 16</inkml:trace>
  <inkml:trace contextRef="#ctx0" brushRef="#br0" timeOffset="-157722.2">24204 9085 292 0,'0'0'68'0,"0"0"25"0,0 0-67 16,0 0 74-16,0 0-17 15,0 0-34-15,0-26-15 16,0 26-34-16,-5 4 0 16,-9 12 35-16,-3 6 1 15,-1 5 36-15,-5 2-32 16,3 5-20-16,-1 0 26 15,3 1-27-15,0-5-5 0,3-6 15 16,2-2-14 0,1-2-14-16,2-4 0 0,2-5 6 15,3-5-1-15,2-1-6 16,3-5 0-16,0 0 1 16,0 0 15-16,0 0-16 15,0 0 8-15,0 0-5 16,0-12 30-16,0-7-33 15,6-5 0-15,4-2-11 16,1-1 12-16,1-2-5 16,3-1 1-16,-1 2-8 15,0 3 5-15,0 6-2 16,-1 4 8-16,-1-1-6 16,0 6 7-16,1 2-2 15,-2 1 1-15,2 2-2 0,-2 1 1 16,-1 1 1-16,2 1 0 15,-3 2-3-15,2 0 17 16,-1 0-14-16,-1 0 2 16,0 0 8-16,4 11 11 15,-1 2-21-15,4 2 0 16,0 6 45-16,1 0-45 16,2 2 15-16,0-1-3 15,0-1-4-15,-1-4 6 16,1-2-14-16,-5 0 0 15,-2-4 1-15,-3-4 2 16,-3 3-6-16,-2-4-2 0,-2 0-74 16,-2 1-56-16,0-7-90 15,-20 0-266-15</inkml:trace>
  <inkml:trace contextRef="#ctx0" brushRef="#br0" timeOffset="-156161.84">25680 9632 267 0,'0'0'69'0,"0"0"-46"16,0 0-14-16,0 0 68 15,0 0-2-15,0 0-69 16,-3 0 4-16,3 0 12 15,0 0 9-15,0 0 31 16,0 0-35-16,0 0 10 16,0 0 27-16,8 0-56 15,5 0 11-15,8 0-19 16,7 0 0-16,7 0-4 0,8 0 4 16,0 0 0-1,3 0 7-15,-1 0-6 0,1 0-1 16,-2 0 0-16,0 3-8 15,1-3-3-15,0 1 8 16,-2 0 3-16,-1-1 0 16,-1 2 7-16,-2-1-15 15,0-1 8-15,0 1 0 16,-2 1-14-16,1-1 17 16,-4 1-3-16,-1 0 0 15,-2-1 1-15,-3 1-1 16,1-2 0-16,-2 2 1 15,-4-1-6-15,0-1 5 16,-5 0 0-16,-1 2-1 0,-1-2 10 16,-3 0-11-16,-1 0 2 15,-3 0-1-15,0 0-15 16,-3 0 10-16,-3 1-12 16,0 1 1-16,-2 0-82 15,-1 5-43-15,0-4 4 16,-3 2-54-16</inkml:trace>
  <inkml:trace contextRef="#ctx0" brushRef="#br0" timeOffset="-155304.83">25644 9868 84 0,'0'0'59'16,"0"0"-48"-16,0 0 53 15,0 0 0-15,0 0-29 16,0 0 27-16,0 3-34 0,0-3 30 16,0 1-8-1,11-1-12-15,5 0 4 0,2 2-21 16,6-2-1-16,4 0 8 15,4 0-15-15,7 1-8 16,1 0-5-16,0 1 5 16,0-2-11-16,0 3 12 15,1-3-6-15,1 0 0 16,-1 0 12-16,1 0-14 16,0 0 2-16,1 0-9 15,-3 0 3-15,3 0 6 16,-2 0 0-16,-2 0-7 15,1 0 2-15,-3 0 2 16,-1 4 3-16,0-3-4 0,0 2-13 16,-2-2 14-16,-1 2 3 15,-5-2-9-15,-1 2 11 16,-5-2-10-16,-1 1 8 16,-4-2 0-16,-3 2-3 15,-1-2 3-15,0 0 0 16,-3 0 0-16,-1 0 7 15,2 0-8-15,-4 0 1 16,-1 0 0-16,0 0-9 16,-1 0 8-16,0 0-13 15,-2 0 0-15,-1 0-51 16,-2 0 26-16,0 0-9 16,0 0-21-16,0 0-17 0,0-5-51 15</inkml:trace>
  <inkml:trace contextRef="#ctx0" brushRef="#br0" timeOffset="-154568.62">26726 9532 257 0,'0'0'77'16,"0"0"-71"-16,0 0 25 16,0 0 118-16,0 0-69 15,0 0-22-15,0-10-44 16,0 10-1-16,0 0 28 16,0 0-23-16,0 0-4 15,0 0 20-15,0 0-22 0,0 0 12 16,6 3 10-16,1 5-30 15,5 3 30-15,4 4-24 16,3 4 10-16,1-2-1 16,4 6 1-16,0-1-20 15,3 3 5-15,0-3-4 16,1 1 7-16,-2-2-8 16,-1-3 0-16,-3-1-2 15,-5-3 12-15,0-3-10 16,-6 1 0-16,1-4 2 15,-3-1-4-15,-2-1 2 16,-1-2 0-16,1 0-5 0,-2-4 15 16,-2 3-10-16,-1-2 0 15,-1 1 1-15,-1-1-13 16,0 2 7-16,0-1 5 16,0 5-3-16,-3 1 11 15,-9 1-8-15,-4 1 0 16,-6 0 4-16,-4 0 3 15,-2 0-7-15,-2 1 0 16,-3 0-1-16,0 0 13 16,1-1-13-16,0 1 1 15,4-1-23-15,0 0-18 16,2-5-73-16,7-2-83 16,1-3-226-16</inkml:trace>
  <inkml:trace contextRef="#ctx0" brushRef="#br0" timeOffset="-153641.85">25737 9549 239 0,'0'0'85'0,"0"0"-41"16,0 0 9-16,0 0 67 15,0 0 10-15,0 0-90 16,19-21 2-16,-19 21-20 16,0 0-10-16,0 0 3 15,0 0-15-15,-7 4 0 16,-13 8 49-16,-4 8-35 15,-2 0 36-15,-6 3-29 16,2 1-21-16,1-2 32 16,2-1-32-16,5-4 0 15,6-2 4-15,5-5 6 16,3 0-10-16,2-3 2 16,2 0 6-16,2-4-9 15,1-1 1-15,1-1 0 0,0 0-6 16,0 1 11-16,0-1-5 15,0 4 0-15,0 0 4 16,0 2-3-16,0 2-1 16,6 1 0-16,4 3 2 15,3-2 9-15,4 3-11 16,4 1 1-16,3 2 7 16,1 1 0-16,-1-2-8 15,0 2-13-15,0 2-17 16,-4 0-69-16,-4-1-42 15,-7-6-72-15,-9-6-179 16</inkml:trace>
  <inkml:trace contextRef="#ctx0" brushRef="#br0" timeOffset="-147514.6">23737 10928 95 0,'0'0'25'16,"0"0"-25"-16,0 0 2 15,0 0 24-15,0 0-18 16,0 0 25-16,0 0 15 15,-2 0-14-15,2 0 16 16,0 0-9-16,0 0-15 16,0 0 12-16,0 0-36 15,0 0 28-15,0 0-9 16,0 0-9-16,0 0 36 16,0 0-19-16,0 0 7 0,0 0 19 15,0 0-55 1,5 0 11-16,4 0-11 0,4 0 0 15,2 0-1-15,6 0 1 16,3 0 0-16,4 0-7 16,2 0 24-16,3 0-22 15,-1 0 5-15,1 0-21 16,0 0 18-16,-2 0-17 16,-1 0 1-16,-3 0 14 15,-5 0-34-15,-7 2 33 16,0-1 5-16,-6-1-25 15,2 2 13-15,0-2 13 16,2 0 0-16,0 0 0 16,3 0-5-16,2 2-2 0,-3 1 7 15,4-2-11-15,1 2 4 16,4-1-14-16,1 1-7 16,4-2 22-16,0 1-27 15,3 0 14-15,-1-1-10 16,-1 1-17-16,-6-2-31 15,-6 0-4-15,-7 0-44 16</inkml:trace>
  <inkml:trace contextRef="#ctx0" brushRef="#br0" timeOffset="-143386.27">24723 10597 81 0,'0'0'100'16,"0"0"-59"-16,0 0 23 16,0 0 10-16,0 0 9 15,0 0-2-15,0-10-47 16,0 10-4-16,0 0 21 15,0 0-37-15,0 0 30 16,0 0-25-16,0 0-4 16,0 0 8-16,0 0-17 15,0 0-2-15,0 0 0 0,0 0 1 16,0 0-5-16,0 0 0 16,0 3 4-16,0 6 15 15,0-1-10-15,0 0 3 16,0 1 21-16,0 1-23 15,0 1 12-15,-3 1-7 16,1 0-7-16,1 0 22 16,-1 0-30-16,-1-1 5 15,0-1 8-15,0 0 0 16,0-4-13-16,0 1 0 0,2-1 1 16,-4-2 3-1,4 5-3-15,-2-3-1 0,1 0 5 16,-1 0 9-16,0-2-14 15,2 1 0-15,-2 0 1 16,1 0-2-16,1 1 1 16,-1 0 0-16,1-1 12 15,1-2 0-15,-2 0-13 16,1-2 1-16,1 1 0 16,-2-2-4-16,2 0 4 15,0 0 0-15,0 0-2 16,0 0 11-16,0 0-9 15,0 0 0-15,0 0 3 16,0 0-1-16,0 0-2 0,0 0 0 16,0 0 7-1,0 0 4-15,0 0-11 0,0 0 0 16,0-12-24-16,0-2 3 16,0-1-15-16,0-1-4 15,0 0 32-15,0 0-30 16,0 1 37-16,5 1-2 15,-1 3 3-15,1 3-6 16,-1 0 6-16,1 3 0 16,-2 1 0-16,-2 3 16 15,2 1-16-15,-3 0 0 16,0 0 3-16,0 0-2 16,0 0-1-16,0 0 0 0,0 4-2 15,0 5 19 1,0 6-17-16,0-1 10 0,0 1-6 15,0 1 16-15,0-1-20 16,0-3 0-16,0 2 8 16,0-4 5-16,0-2-13 15,0-1 3-15,0 0 2 16,0-1 4-16,0-3-9 16,0 0 0-16,0 2 1 15,0-2 9-15,0 0-10 16,0-2 0-16,0 1 2 15,0-2-4-15,0 0 2 16,0 0 0-16,0 0-3 16,0 0 10-16,0 0-7 0,0 0 0 15,0 0 2-15,0 3-7 16,0 1 5-16,0-1 0 16,0-2-4-16,0 2 15 15,0 0-11-15,0-1 0 16,0 1 2-16,-3 0-8 15,3-3 6-15,0 2 0 16,0-2-5-16,0 0 17 16,0 0-12-16,0 0 0 15,0 0 3-15,0 0 5 16,0 0-8-16,0 0 0 16,0 0 17-16,0-5-10 15,0-4-7-15,0-1 0 16,3 0 1-16,0 0-9 15,-1 3 8-15,-1 0 0 0,1 4-5 16,-1 0 9-16,-1 1-4 16,3 2 0-16,-3 0 1 15,0 0 0-15,0 0-1 16,0 0 0-16,0 0-7 16,0 0 13-16,0 0-6 15,0 0 0-15,0 0 1 16,0 0-12-16,0 0 11 15,0 0 0-15,3 0-16 16,3 0 24-16,0 0-8 0,3 0 0 16,0 0 5-16,0 2-2 15,3 1-3-15,1 0 0 16,4-1-4-16,-2 1 12 16,1-1-12-16,-6-1 4 15,-2 0 0-15,-2 1 3 16,-3-2-3-16,-3 0 0 15,0 0-7-15,0 0 10 16,0 0-3-16,0 1 0 16,0-1 0-16,0 0-11 15,-6 0 8-15,-6 0 3 16,-3 0-9-16,-1-1 16 16,4-2-7-16,0 0 0 0,7 3 3 15,2 0-7 1,2 0 4-16,1 0 0 0,0 0-7 15,0 0 12-15,0 0-9 16,0 0 4-16,4 0-1 16,13 0-1-16,7 0 2 15,7 0 0-15,3 0-5 16,2 3 12-16,1 1-10 16,2-2 3-16,0 5-3 15,-7-3 3-15,-2 2 0 16,-12-3 7-16,-3 0-20 15,-10-2 22-15,-4 0-16 16,-1-1 7-16,0 0-3 16,0 0-5-16,0 0 8 0,0 0 0 15,-1 0-4-15,-4 0 10 16,2 0-6-16,3 0 0 16,0 0 3-16,0 0-4 15,0 0 1-15,0 0 0 16,0 0-4-16,0 0 4 15,0 0 0-15,0 0 2 16,0 0 5-16,0 0-6 16,0 0-1-16,0 0 0 15,0 0-4-15,2-2 7 16,2-4-3-16,2 3 0 16,0-1-4-16,2 1-3 15,-3-1 6-15,2 1 1 0,-3 0-7 16,1-1 11-16,-1-1-4 15,1-2 0-15,3 0 5 16,-2-4-10-16,2-2 5 16,0 0-5-16,2-2-7 15,-1 1 9-15,0 1 3 16,1 3 0-16,-2 0 9 16,-1 2-19-16,-1 1 10 15,0 2 0-15,-2-1 2 16,-1 3 2-16,-1-2-4 15,1 5 2-15,-2-3 7 16,1 1-6-16,-2-1-3 16,0 2 0-16,1-1 3 0,1 1 6 15,-2 0-9-15,1-1 6 16,-1 0 2-16,0 2-6 16,0 0-2-16,0 0 0 15,0 0-3-15,0 0 13 16,0 0-10-16,0 0 0 15,0 0 5-15,0 0-4 16,0 0-1-16,0 0 0 16,0 0-4-16,0 0 13 15,0 0-9-15,2 0 0 16,-2 0 7-16,0 0-8 16,0 0 1-16,0 0 0 15,0 0-17-15,0 4 21 0,0 6-4 16,0 5 11-16,0-1-1 15,-5 4 4-15,2-1-14 16,-1 3 3-16,-1-1 14 16,1-3-15-16,0 1 9 15,1-5-4-15,0 0 6 16,3-5-13-16,-2-2 0 16,1-4 0-16,1-1-2 15,0 0 3-15,0 0-1 16,0 0 8-16,0 0 7 15,0 0-4-15,0 0-11 0,0 0 1 16,0 0 9 0,0 0-10-16,0 0 0 0,0 0 4 15,0 0 10-15,0 0-17 16,0 0 3-16,0 0 0 16,0 0-22-16,0 2 21 15,0 2 1-15,0 2-2 16,0-2 11-16,0 1-9 15,0-3 0-15,0 0 2 16,0-1-10-16,0-1 12 16,0 0-4-16,0 0 0 15,0 0 10-15,0 0-17 16,-2 0 7-16,-2 0 0 16,-6 0 2-16,-6 0 2 15,-6 0-4-15,-5 0 0 0,-3-3 6 16,2-1-6-16,-5-1 0 15,2 0 0-15,0 2-5 16,6 1 8-16,3 0-3 16,6-1 0-16,4 1 10 15,3 2-14-15,0-1 4 16,6 1 0-16,2 0-9 16,-1 0 11-16,2 0-2 15,0 0 0-15,0 0 7 16,0-2-12-16,0 2 5 15,0 0 0-15,0 0-3 16,0 0 4-16,0 0-1 16,0 0 0-16,0 0 7 15,0 0-14-15,0 0 7 0,0 0 0 16,0 0-11-16,0 0 15 16,0 0-4-16,0 0 0 15,-8 0-1-15,-2 0-3 16,-6 0 4-16,-2 0 0 15,1 0-6-15,3 0 8 16,0 0-2-16,2 0 0 16,2 0 9-16,2 0-14 15,5 0 5-15,3 0 0 16,0 0-6-16,0 0 9 16,0 0-3-16,0 0 0 0,0 0 8 15,0 0-11 1,0 0 3-16,0 0 0 0,0 0-13 15,0 0 18 1,0 0-5-16,8 0 0 0,9 0 9 16,9 0-12-16,2 0 3 15,6 0 0-15,4 0-7 16,4 0 8-16,1 0-1 16,2 0 0-16,-1 0-6 15,-3 0 0-15,-9-2-1 16,-5 2 7-16,-10-3-19 15,-7 3 25-15,-7 0-6 0,-3 0 0 16,0 0-11 0,0-2 11-16,0 1 0 0,0 1-4 15,-6 0-7-15,-6 0 16 16,0 0-5-16,-2 0 0 16,-3 0 7-16,-5 0-14 15,-2 0 7-15,-4 0 0 16,-2 0 0-16,0 0 1 15,-1-2-1-15,-1 0 0 16,1 0 7-16,1-3-10 16,0 3 3-16,3-1 0 15,3 0-6-15,5 2 6 16,4-1 0-16,3 1 0 16,8 1 9-16,1 0-13 15,3 0 4-15,0 0 0 0,0-3-5 16,0 3 5-16,0 0 0 15,0 0-4-15,19 0 2 16,7 0 2-16,9 0 0 16,5 0 1-16,1 0-13 15,2 0 12-15,-1 0 0 16,-8 0-6-16,-10 3 22 16,-10 0-33-16,-7-2 15 15,-7 1-28-15,0-2 27 16,-14 1-12-16,-12 1 15 15,-10-2 0-15,-5 0 11 16,0 0-16-16,4 0 5 0,4 0 0 16,6 0-4-16,10 0 4 15,6 0 0-15,8-2-1 16,3 2 15-16,0-1-18 16,0-2 4-16,14 0-32 15,13-1-33-15,9 1-44 16,6 0 28-16,7 2-89 15,2 1-140-15</inkml:trace>
  <inkml:trace contextRef="#ctx0" brushRef="#br0" timeOffset="-142846.14">25459 10761 68 0,'0'0'146'16,"0"0"-129"-16,0 0 41 15,0 0 6 1,0 0 5-16,0 0-4 0,-8-14-32 16,8 14 27-16,0 0-16 15,0-1 5-15,1-1 12 16,14-2-50-16,4 1-11 15,4-2 0-15,8 1 5 16,8 2-14-16,3-1 9 16,7 1 0-16,3-1 0 15,2-2 9-15,-1 2-9 16,-1 1 0-16,-8 2 3 0,-7 0-9 16,-7 0 6-1,-8 0 0-15,-10 0-8 0,-6 0 3 16,-5 0-5-16,-1 0-12 15,0 0-25-15,-11 0-61 16,-10 0 36-16,-8 0-75 16,-2 0-59-16</inkml:trace>
  <inkml:trace contextRef="#ctx0" brushRef="#br0" timeOffset="-142406.5">25519 10582 334 0,'0'0'108'0,"0"0"-103"15,0 0 18-15,0 0 39 16,0 0 37-16,0 0-65 16,34-7-18-16,-34 17-16 15,0 1 28-15,-3 0-19 16,-13 1 13-16,-6 1-8 16,-4 0-11-16,-5 2 38 0,-3-1-27 15,4-3-14-15,7-3 0 16,9-2 9-16,9-4-13 15,5-2 4-15,0 2 0 16,0 2-6-16,0 2 25 16,6 5-19-16,12 2 35 15,6 1-19-15,0-1-4 16,4 2-8-16,0-1-4 16,-2-2 0-16,-4-1-11 15,-4-1-47-15,-3-3-66 16,-5-4-74-16,-1-3-115 15</inkml:trace>
  <inkml:trace contextRef="#ctx0" brushRef="#br0" timeOffset="-141873.02">26263 10492 450 0,'0'0'123'0,"0"0"-76"0,0 0 43 16,0 0-27-16,0 0-49 16,0 0 10-16,12 42 26 15,-10-14-19-15,-2 0 20 16,0 0-48-16,1-1 19 16,-1-3-19-16,2-3 1 15,-2-1 4-15,0-3-8 16,0-3 0-16,0-3-12 15,0-2-28-15,0-6-65 16,-5-3-113-16,-3-7-255 16</inkml:trace>
  <inkml:trace contextRef="#ctx0" brushRef="#br0" timeOffset="-141573.71">26023 10456 514 0,'0'0'39'15,"0"0"-39"-15,0 0-1 16,108-20 1-16,-59 20 48 16,6 0-47-16,3 0 0 15,-1 3 5-15,-2 2-6 16,-4-2 0-16,-8 0 8 15,-6 0-8-15,-10 0 0 16,-8-2 7-16,-8 1-14 16,-5 0 0-16,-1 1-41 0,-1 2 9 15,-1 2-48-15,-2 0 16 16,-1 0-13-16,0 1-77 16</inkml:trace>
  <inkml:trace contextRef="#ctx0" brushRef="#br0" timeOffset="-141263.89">26679 10570 400 0,'0'0'50'16,"0"0"-34"-1,0 0 66-15,0 0-38 0,0 0-9 16,0 0 35-16,11 51-25 16,-9-32 26-16,-2 1-48 15,0-1 14-15,0 0-14 16,0-3-16-16,0-2 1 16,0-1-8-16,0-3 0 15,0-4-3-15,0-3 3 16,0-3-53-16,0 0-23 0,0-2-55 15,4-18-194 1</inkml:trace>
  <inkml:trace contextRef="#ctx0" brushRef="#br0" timeOffset="-140911.73">26732 10308 251 0,'0'0'280'0,"0"0"-280"16,0 0 7-16,0 0 21 16,0 0 43-16,0 0-18 15,-40 32 3-15,40-17-47 16,0-1 54-16,14-3-26 16,3-2-24-16,4-4 27 15,-1-5-39-15,-3 0 12 16,-2 0-7-16,-6 0 8 0,0 0-13 15,-5-3-1-15,1 1 0 16,-5 2-5-16,0 0 5 16,0-3 0-16,0 1 0 15,1-2 8-15,1 0-17 16,-1-3-8-16,1 1-17 16,1-4-1-16,3 1-70 15,0 0-32-15,4 0-117 16,-1 4-89-16</inkml:trace>
  <inkml:trace contextRef="#ctx0" brushRef="#br0" timeOffset="-140634.9">27059 10449 107 0,'0'0'280'0,"0"0"-220"16,0 73 31-16,-2-37 35 16,-7-1-22-16,-2 0-86 15,-2-3 21-15,3-3-39 16,0-5 5-16,5-2-1 16,0-10-4-16,2-1 0 15,2-5 0-15,1-6-14 0,-2 0 7 16,-1-2-60-16,0-16-23 15,-3-8-111-15,-1-11-57 16</inkml:trace>
  <inkml:trace contextRef="#ctx0" brushRef="#br0" timeOffset="-140388.14">27148 10325 344 0,'0'0'8'0,"0"0"43"15,0 0 70-15,80 73-25 16,-67-43-39-16,-6 2-15 0,-7-3-30 16,0-3-16-16,-17-2 4 15,-8-4-11-15,-6-4 5 16,-2-6 6-16,0-5-28 16,-1-3 27-16,-4-2-129 15,0 0-32-15,1-7-153 16</inkml:trace>
  <inkml:trace contextRef="#ctx0" brushRef="#br0" timeOffset="-131394.97">24320 12054 42 0,'0'0'47'0,"0"0"-16"0,0 0 25 16,0 0 10-16,0 0-4 16,0 0 23-16,19-32-31 15,-19 32 35-15,0 0-7 16,0-3-58-16,0 3 13 16,0 0-25-16,0 0 0 15,0 0 22-15,0 0-31 16,0 0 19-16,0 0-15 15,0 0 12-15,0 0-19 16,-10 10 28-16,-1 0-24 16,-1 5 39-16,1-3-33 15,0 4 12-15,-1 0 0 16,0 3-10-16,-1-1 2 16,-1 1-14-16,2-1 6 0,-1 0 20 15,1 2-24-15,0-2 9 16,-3 1 6-16,2 1-8 15,-5-1 9 1,3 0-18-16,-1 2 0 0,0-3 18 16,-1 1-13-16,-1-2 2 15,1 0-1-15,-2 2 10 16,2-1-17-16,1-1 1 16,1 0 0-16,-1 0 1 15,4-1 5-15,-1-2-6 16,2 0 0-16,0 2 15 15,0-1-17-15,2 1 2 0,0 1 0 16,0 0 0-16,1 0 5 16,-1 3-5-16,2 1 0 15,-3-4 13-15,2 3-13 16,-1-1 0-16,0-2 0 16,2 0 1-16,-1 0 2 15,2-3-3-15,-2 0 0 16,0 1 9-16,0-3-10 15,1 3 1-15,-2 1 0 16,2-2-4-16,-1 0 7 16,-1 2-3-16,0-3 0 15,2 3 5-15,-1 0-8 16,-2 2 3-16,3-2 0 0,-3 3-5 16,3-2 9-1,-2-1-4-15,2-1 0 0,-1-1 7 16,2 0-14-16,1 0 7 15,-2-1 0-15,3-1 0 16,-2 0 0-16,1 0 0 16,-2 1-1-16,-2 1 5 15,-2 2-4-15,1 1 0 16,-5-1 4-16,3 0-7 16,0-4 3-16,3 2 0 15,0-1-3-15,2-3 13 16,0 4-11-16,1-3 1 0,-1 0 0 15,3-1-7 1,-1 0 9-16,0-2-2 16,2-2 0-16,0-1 4 0,0 0-6 15,3-4 2-15,0-1-9 16,0 0-2-16,0 0-9 16,0 0-3-16,0 0 10 15,1-6-79-15,12-9-21 16,3-4-15-16,4-3-68 15,3-2-94-15</inkml:trace>
  <inkml:trace contextRef="#ctx0" brushRef="#br0" timeOffset="-130493.96">24389 12032 74 0,'0'0'131'0,"0"0"-61"16,0 0-27-16,0 0 1 15,0 0 26-15,0 0 50 16,0-25-86-16,0 25 5 16,0 0-29-16,0 0-8 15,0 0 6-15,0 0-3 16,0 8 1-16,-6 5 71 15,-7 5-65-15,-3 4 29 16,0 4-10-16,-4 6-10 16,-2 2 37-16,-1 4-48 15,-2 4 10-15,-2 0 5 16,-2 3-9-16,-1 1-16 16,-3-2 0-16,2 0 1 15,2-4-6-15,1-4 5 0,4-2-13 16,2-5-1-16,4-6-78 15,2-4 13-15,2-7-41 16,5-9-165-16,3-3-14 16</inkml:trace>
  <inkml:trace contextRef="#ctx0" brushRef="#br0" timeOffset="-129079.64">25360 12076 237 0,'0'0'76'16,"0"0"-36"-16,0 0 2 16,0 0 2-16,0 0 39 15,0 0-32-15,10-34-22 16,-9 29-6-16,1 0-9 15,-1-1 27-15,4 2-13 16,-2-3-9-16,0 2 29 16,2 2-29-16,-4 1 16 15,3-2-12-15,-4 3-3 16,2-1 26-16,-2 2-19 16,1-1-23-16,-1 0 31 0,0 1-35 15,0 0 13 1,0 0 4-16,0 0-15 0,0 0 21 15,0 0-20-15,0 0 6 16,0 0-2-16,0 0-7 16,0 1 0-16,2 10 21 15,-1 3-16-15,1-1 16 16,-1 3-6-16,1 5-9 16,1-1 19-16,0 0-14 15,-2 2-3-15,1-1 8 16,-1 0-10-16,-1-1 7 15,0 0-13-15,0-3 2 0,0 1 10 16,0-2-5 0,0 0-7-16,0 1 5 0,0-1 6 15,0 0-10-15,0 0-1 16,-1 2 0-16,-1-4-1 16,1 6 7-16,-1-4-6 15,2 2 7-15,0-1 2 16,0-3-5-16,0 1-4 15,0-1 0-15,0 0-2 16,0-1 4-16,0-2-2 16,2 0 0-16,1 0 9 15,1-1-9-15,-1 2 0 16,1 0 1-16,-1 0-6 16,2 1 10-16,-2 1-5 0,0 1 0 15,2 0 9 1,-2 4-17-16,0-2 8 0,1-1 0 15,-3 1-4-15,2-2 9 16,0-1-5-16,-1 2 0 16,1-3 8-16,0 0-16 15,0-1 8-15,0 1 0 16,0 0-5-16,0-1 9 16,0 2-4-16,1-1 0 15,1-1 4-15,-1 0-5 16,1 1 1-16,1 1 0 0,1-2-2 15,-3 1 3 1,4-2-1-16,-2 1 0 0,2 1 9 16,0 1-13-16,1 0 4 15,0-2 0-15,3 1-7 16,-3-1 10-16,0 0-3 16,1-2 0-16,-2 1 7 15,0-3-10-15,-2 1 3 16,-2-4 0-16,-1-1-15 15,-3-1 15-15,0 0-12 16,0-3-3-16,0 0-53 16,-4 0 7-16,-12 0 17 15,-4-12-35-15,-4-11-15 16,4-4-120-16,0-4-212 0</inkml:trace>
  <inkml:trace contextRef="#ctx0" brushRef="#br0" timeOffset="-127355.12">25425 12012 289 0,'0'0'57'16,"0"0"-35"-16,0 0 24 15,0 0 55-15,0 0-24 16,0 0 1-16,0-11-34 15,0 11-17-15,0 0 25 16,0 0-32-16,0 0 2 16,0 0 23-16,0 0-36 15,0 0 4-15,0 11-3 16,0 9 19-16,0 4 20 16,0 5-32-16,0 6 1 0,0 2 13 15,0 2-15-15,0 2-14 16,0 1 0-16,1 1 4 15,4 3-2-15,0 0 7 16,-1 1-8-16,-1-3 6 16,0 1 11-16,0-2-26 15,0-2 6-15,1-4 0 16,1-4-1-16,-1-5 2 16,1-5-1-16,-1-1 2 15,2-2 5-15,2 1-7 16,-1-4 0-16,-1 2 4 15,-1-1-8-15,-1 1 4 16,3 0 0-16,-2 1-4 0,1 0 15 16,0-1-11-1,-1 1 0-15,2 0 1 0,-1 0-6 16,0-3 5-16,-2 2 0 16,1 0-6-16,-1-2 15 15,2-2-9-15,0 3 0 16,-1-1 1-16,1 1-4 15,-2 0 3-15,-1-1 0 16,0-2-4-16,0 0 9 16,-2 0-5-16,2 0 0 15,-3 1 2-15,2-1-4 16,-1 2 2-16,1-1 0 0,-1-1-5 16,1 0 15-16,0 2-10 15,-1-1 0-15,2-1 0 16,-1 1-4-16,-1-2 4 15,2 0 0-15,-1-2-6 16,2-1 9-16,-1-1-3 16,0-3 0-16,0-1 10 15,-2-1-23-15,-1-1 13 16,2-1 0-16,-2 0 3 16,0-3 4-16,0 0-7 15,0 0 0-15,1 0-5 16,-1 0-7-16,0 0-2 15,0 0-26-15,0-15 26 0,-3-8-92 16,-4-3-7-16,-3 0-17 16,4-3-83-16,-2 0-20 15</inkml:trace>
  <inkml:trace contextRef="#ctx0" brushRef="#br0" timeOffset="-126746.12">25573 12337 469 0,'0'0'19'0,"0"0"15"16,0 0-31-16,-2-73 16 16,2 64 86-16,0 5-45 15,0 0-31-15,0 4 10 16,0 0-31-16,0 0-5 16,0 5-3-16,0 15 3 15,0 10 43-15,-3 10-8 16,-3 6-21-16,2 4 31 15,1 1-46-15,1 7 24 16,2 2 2-16,0 1-18 0,0 2 24 16,12-5-20-16,8-5-14 15,2-1 43-15,2-1-41 16,0 1 24-16,-3-3-13 16,-6 1-4-16,-4-3-4 15,-5-3-5-15,-1-4 0 16,-2-3-1-16,2-1 3 15,-1-6-2-15,2-2 0 16,0-2 9-16,0-6-9 16,0-5 0-16,0-4 2 15,-5-5-8-15,2-3 8 16,-3-3-2-16,0 0 0 0,0 0-2 16,0 0-2-16,0-1-8 15,0-15-21 1,-3-6 11-16,-9-8-28 0,-4-4-13 15,-5-8-33-15,-3-3-59 16,2-6-49-16,1-4-79 16</inkml:trace>
  <inkml:trace contextRef="#ctx0" brushRef="#br0" timeOffset="-126453.29">25614 12532 385 0,'0'0'121'0,"0"0"-103"0,0 0-6 15,0 86 35-15,0-25 58 16,0 6-57-16,2 5 10 16,9-1-33-16,6-6-5 15,6-2 19-15,-4-5-29 16,5-8 8-16,-5-8-16 15,-2-10 11-15,-4-5-19 16,-4-9 6-16,-4-7-15 16,-5-5 15-16,0-6-69 15,0 0-24-15,-3-12 29 0,-15-18-151 16,-3-13-164 0</inkml:trace>
  <inkml:trace contextRef="#ctx0" brushRef="#br0" timeOffset="-126123.02">25536 12218 408 0,'0'0'15'0,"0"0"-5"16,0 0-1-16,0 0 4 15,0 0 80-15,71 107 23 16,-47-43-87-16,3 8 23 0,1 7-32 16,-1 2-6-16,1-4 5 15,-1-6-6-15,0-10-14 16,-6-13 1-16,-3-10 0 16,-6-9 0-16,-5-9 0 15,-4-9 0-15,-3-7-12 16,0-4 9-16,0 0-30 15,-1-21 4-15,-14-11-72 16,-9-15-148-16,-2-12-29 16</inkml:trace>
  <inkml:trace contextRef="#ctx0" brushRef="#br0" timeOffset="-125823.79">25562 12039 218 0,'0'0'122'0,"0"0"-56"16,0 0 48-16,0 0-79 15,0 0-29-15,0 0 9 16,52 136 10-16,-38-60 39 16,-1 5-37-16,-1-1 3 15,2-1-5-15,-5-4-17 16,1-7 6-16,-2-8-14 15,0-8 7-15,0-15 0 16,-2-11-7-16,-1-8 0 16,-2-10 0-16,-3-5-6 0,0-3-9 15,0-14-30 1,-6-19-22-16,-11-15-155 0,-5-15-8 16</inkml:trace>
  <inkml:trace contextRef="#ctx0" brushRef="#br0" timeOffset="-125296.67">25528 12112 384 0,'0'0'61'0,"0"0"-40"16,0 0-17-16,43 72 58 16,-22-23 55-16,0 11-63 15,0 8 5-15,3 2-21 16,3 4-29-16,-1 0 32 15,4-2-16 1,-1-5-9-16,-1-6 0 0,-1-10-11 16,-8-10-5-16,-1-7 0 15,-6-6 9-15,-2-7-11 16,-4-7 2-16,-1-6 0 16,-2-4-2-16,-3-4 1 15,0 0-6-15,0 0-10 16,0 0-15-16,2 0 24 0,-2 0-4 15,1 0 12 1,-1 0-1-16,2 0-10 0,1 6 11 16,-2 8-3-16,3 5 9 15,-2 1-3-15,-1 2-3 16,-1 1 0-16,0 3 11 16,2 2 4-16,-2-1-14 15,0 1 7-15,0 0-5 16,0-3 13-16,0 0-16 15,0-3 0-15,0-3 2 16,0-3 7-16,0-5-10 16,0-4 1-16,0-4 0 15,0-3-7-15,0 0 5 16,0 0-26-16,-9-10 11 0,-6-13-64 16,-9-6-4-16,-6-7-95 15,-4-7-25-15</inkml:trace>
  <inkml:trace contextRef="#ctx0" brushRef="#br0" timeOffset="-124968.83">25671 12937 351 0,'0'0'43'16,"0"0"-13"-16,0 0-5 16,42 96 82-16,-21-54-35 15,1 1-29-15,1 1 3 16,-3-1-22-16,0-4 10 15,-4-3 12-15,-4-2-33 16,0-7-3-16,-3-6-10 16,-3-4 4-16,-3-7-8 0,0-5 4 15,-3-3-5-15,0-2-1 16,0 0-52-16,-6-15 43 16,-6-3-82-16,2 5-73 15,1 6 145-15,7 7 25 16,2 0 32-16,0 0 12 15,0 6-37-15,0 7 63 16,0 0-70-16,0 1 8 16,0-3-16-16,-3-5-73 15,-12-3-94-15,-10-3-77 0</inkml:trace>
  <inkml:trace contextRef="#ctx0" brushRef="#br0" timeOffset="-124203.12">24389 12034 397 0,'0'0'72'16,"0"0"-48"-16,0 0-1 16,0 0-14-16,0 0 36 15,0 0-30-15,-19 14-4 16,-6 26 62-16,-5 10-17 16,-1 6-28-16,0 4 21 15,1 1-33-15,-1-3-5 16,-5-1 12-16,0 0-19 15,-1-4-3-15,6-3-1 16,4-8-6-16,7-11-1 16,5-12-49-16,5-13 4 15,-1-6 0-15,-1-3-55 0,0-20-78 16,-1-13-108 0</inkml:trace>
  <inkml:trace contextRef="#ctx0" brushRef="#br0" timeOffset="-123893.3">24423 11986 583 0,'0'0'0'0,"0"0"0"16,-64 111 17-16,25-56 6 0,-2 4 25 16,-1 2 4-16,-3 0-46 15,-6-2 29-15,1-1-35 16,1-3 0-16,2-4-1 16,6-6 1-16,4-7 0 15,3-13-1-15,5-7-68 16,6-15-18-16,3-3-104 15,10-6-51-15</inkml:trace>
  <inkml:trace contextRef="#ctx0" brushRef="#br0" timeOffset="-123641.45">24091 12392 480 0,'0'0'64'0,"-74"93"3"16,35-36-58-16,0 5 3 15,-5 5 36-15,-4 0-21 16,-4-1 5-16,0-3-31 16,5-5 1-16,9-7-4 15,6-8-16-15,10-12 5 16,2-13-34-16,10-10-76 15,4-8-18-15,5 0-45 0</inkml:trace>
  <inkml:trace contextRef="#ctx0" brushRef="#br0" timeOffset="-123458.56">23587 13106 514 0,'0'0'97'16,"0"0"-67"-16,-71 93 9 15,50-62-32-15,5-1 7 16,2-5-4-16,2-6-10 16,3-6-3-16,2-8-62 15,2-5-46-15,1-1 24 16,1-18-102-16</inkml:trace>
  <inkml:trace contextRef="#ctx0" brushRef="#br0" timeOffset="-123189.72">23901 12884 644 0,'0'0'2'0,"-70"91"18"15,32-37-16 1,2-4 15-16,3 1-7 16,1-2 11-16,5-3-18 0,3-8-10 15,5-10-23-15,7-11-18 16,6-11-31-16,3-6-88 16,3-6 20-16</inkml:trace>
  <inkml:trace contextRef="#ctx0" brushRef="#br0" timeOffset="-122940.85">23898 12969 608 0,'0'0'27'15,"0"0"7"-15,-97 110-31 16,64-68 0-16,5-4 6 15,2-1-4-15,4-8-10 16,7-7-8-16,3-9-130 16,6-13-33-16,6 0-15 15</inkml:trace>
  <inkml:trace contextRef="#ctx0" brushRef="#br0" timeOffset="-122539.06">24439 12102 372 0,'0'0'47'0,"0"0"-20"16,-75 111 59-16,32-52-26 15,1 6-25-15,-5 6 41 16,-3 5-75-16,-8 6 28 15,-6 6-15-15,-4-3-9 16,2-3-3-16,3-10-2 16,11-9 0-16,10-12-7 15,13-15 0-15,9-14-4 16,10-11-26-16,4-11-23 16,4 0-44-16,2-11-78 15</inkml:trace>
  <inkml:trace contextRef="#ctx0" brushRef="#br0" timeOffset="-122278.58">24182 12455 389 0,'0'0'39'16,"-77"115"32"-16,32-42-42 16,1 3 40-16,0 1-36 15,0-4 1-15,-1-3-29 0,3-5 1 16,5-11-2-16,9-11-4 16,8-16-17-16,8-13 8 15,6-9-20-15,3-5-33 16,3-7-1-16,0-18-169 15</inkml:trace>
  <inkml:trace contextRef="#ctx0" brushRef="#br0" timeOffset="-122100.67">23862 12859 524 0,'0'0'51'16,"0"0"-2"-16,-73 107-45 15,50-69 10-15,9-6-14 16,3-7 0-16,7-5-7 0,2-9-42 16,2-11-123-16,0 0-35 15</inkml:trace>
  <inkml:trace contextRef="#ctx0" brushRef="#br0" timeOffset="-121279.02">25611 12066 186 0,'0'0'91'16,"0"0"-34"-16,0 0 9 15,0 0 13-15,0 0 25 16,0 0-91-16,8 2 11 0,-6 31 1 16,-2 9 4-16,0 6-25 15,0 2 25-15,0 0-25 16,0-4-4-16,0-5 0 16,0-5-16-16,1-9-8 15,1-10-51-15,1-7-74 16,-3-8 15-16,0-2-80 15</inkml:trace>
  <inkml:trace contextRef="#ctx0" brushRef="#br0" timeOffset="-121030.6">25600 12048 585 0,'0'0'44'0,"0"0"-31"16,10 106-10-16,-6-54 2 16,4 4 1-16,0 2 20 15,-1-3-26-15,-1-4 0 16,-5-7 0-16,-1-13-34 16,0-9-32-16,-3-12-54 15,-11-10 24-15,-3 0 63 16,-7-15 7-16,-3-14-103 0</inkml:trace>
  <inkml:trace contextRef="#ctx0" brushRef="#br0" timeOffset="-120800.61">25489 12160 420 0,'0'0'48'0,"0"0"-23"15,42 70 62-15,-26-29-29 16,-4 3-15-16,0 2-15 15,0-2-19-15,-3-1-9 16,-3-2 0-16,-3-9-11 16,-3-6 1-16,0-11-50 15,-3-10-101-15,-9-5 27 16,-4-11 39-16,-1-17-55 0</inkml:trace>
  <inkml:trace contextRef="#ctx0" brushRef="#br0" timeOffset="-120619.18">25516 12460 299 0,'0'0'164'0,"0"0"-33"16,33 110-104-16,-23-63 15 16,1 0-27-16,2 1-3 15,-2-2 1-15,-4-1-1 16,0-1-12-16,-4-2 0 16,-3 2-1-16,0-2-6 15,0-1-16-15,-11-4-15 16,-1-6-28-16,1-7-80 15,2-6 50-15,3-4-6 16,5-3-3-16,-2-3 53 16,1 1-27-16</inkml:trace>
  <inkml:trace contextRef="#ctx0" brushRef="#br0" timeOffset="-120507.25">25547 13199 38 0,'0'0'82'16,"0"0"18"-16,0 0-21 16,-16 75-2-16,15-54-40 15,1 0-13-15,0-1 0 16,0-1-17-16,6-4-13 15,4 1 6-15,-1-5-70 16,0-6-119-16</inkml:trace>
  <inkml:trace contextRef="#ctx0" brushRef="#br0" timeOffset="-120244.85">25764 13295 494 0,'0'0'170'0,"0"0"-169"15,0 0-1-15,0 0 12 16,82 80-8-16,-61-55 7 16,-4-3-11-16,-6-1 0 15,-6-2-10-15,-4-4-15 16,-1-4-18-16,0-6-33 0,0-5-29 15,0 0 37 1,-3-5 55-16,-5-8-60 0,4-3-83 16</inkml:trace>
  <inkml:trace contextRef="#ctx0" brushRef="#br0" timeOffset="-120139.92">25886 13450 120 0,'0'0'113'16,"0"0"-6"-16,0 0-13 16,0 0 1-16,0 0-15 15,0 0-79-15,76 58-1 16,-63-44 0-16,-4-5-103 15,-4-3-74-15,-5-6-146 16</inkml:trace>
  <inkml:trace contextRef="#ctx0" brushRef="#br0" timeOffset="-119238.52">23456 13491 211 0,'0'0'102'0,"0"0"-64"16,0 0-6-16,0 0 33 15,0 0 2-15,0 0 19 16,0 0-60-16,-31-32-12 0,31 32-14 16,3 0 21-16,12 5-21 15,12 4 0-15,7-1 0 16,8 1 2-16,6-3-2 15,2-2-25-15,2-1 4 16,-8 2-90-16,-12-5-6 16,-12 0-124-16</inkml:trace>
  <inkml:trace contextRef="#ctx0" brushRef="#br0" timeOffset="-118721.67">23103 13438 122 0,'0'0'173'0,"0"0"-161"16,0 0-6-16,0 0 0 15,0 0 6-15,0 0 48 16,40 18-22-16,14-12-30 15,5-4-2-15,3 1-2 16,-1-3-8-16,0 0 2 16,3 0 2-16,-1 0 1 15,-5 0 2-15,-11 3-3 0,-15 3 0 16,-20-1-12 0,-12 4-88-16,-6-2-58 0,-21 1 77 15,-9-5 67-15,-3-2-13 16,-2-1 27-16,2 0 4 15,-2 0 1-15,1-1 30 16,0-4 9-16,1 0-7 16,3 3 53-16,5-1-21 15,10 1-19-15,8 2 17 16,12 0-63-16,1 0 16 16,7 0 14-16,22 0-31 15,15 5 41-15,11 0-43 16,9 2 6-16,8-3-2 15,7 2 3-15,6-2-16 16,3 0 2-16,0-1-26 0,-6 0 26 16,-12 2-42-1,-21-3-51-15,-17-2-120 0</inkml:trace>
  <inkml:trace contextRef="#ctx0" brushRef="#br0" timeOffset="-117259.52">23586 13494 98 0,'0'0'74'15,"-93"-15"-4"-15,61 11-64 16,9 1 33-16,13 1 40 0,7 2-9 16,3 0 8-16,3 0-36 15,22 0-29-15,14 0 0 16,16 0-5-16,11 6-1 15,9-1-7-15,9 2 9 16,6-1-11-16,5 0 4 16,8-1-2-16,-1 1 0 15,2-2 1-15,0 1-2 16,-5-3-5-16,-8 1-18 16,-14 0 1-16,-17 0-9 15,-15-2 29-15,-11-1-8 16,-11 2 12-16,-13-2-1 15,-7 0 11-15,-3 0 9 16,0 0 34-16,0 3-10 0,0-3-6 16,0 0-2-16,0 0-26 15,3 4-13-15,9-1 6 16,6 1 0-16,10-1 19 16,11 4-22-16,4-1 0 15,8-2 3-15,4 3 2 16,2-3-6-16,3 0 1 15,2 1-23-15,-2 0 15 16,-2-1-11-16,-3 0-3 16,-4-1 15-16,-6 0-23 15,-5-1 20-15,-6 1-15 0,-4-3 6 16,-6 0 16 0,-5 0-1-16,-2 0 4 0,-1 0 13 15,3 0 0-15,4 0-13 16,2 0 12-16,8 0-10 15,1 0 19-15,2 0-20 16,0 0 2-16,0 2 4 16,-2 2-4-16,3-2-3 15,-2-1 0-15,-3-1-15 16,0 0 13-16,-6 0-18 16,-7 0-16-16,-9 0 32 15,-9 0-28-15,-1 0-30 16,-11 0-15-16,-18 0 74 15,-5 0-3-15,-6 0 1 16,-5-1-34-16,2-7 16 0,-6 0-12 16,-1-1 34-16,-2-1 2 15,-2 1 13-15,5 1 12 16,4-1 10-16,11 1 4 16,10 3 31-16,14 1-37 15,5 1 18-15,5 3-8 16,0 0-16-16,3 0 13 15,22 0-27-15,10 0-9 16,13 0-3-16,11 0 10 16,4 0-12-16,4 0 0 15,-1 0-9-15,1 0 8 16,2 0-21-16,-1 0-9 16,-6 0 29-16,-7 0-51 15,-11 0 45-15,-10 2-4 0,-11-2 24 16,-14 1-10-16,-9 1-2 15,0-1-21-15,-26-1 6 16,-8 0 5-16,-5 0 10 16,-1 0 0-16,9 0 1 15,10 0-2-15,9 0 4 16,9 0-3-16,3 0 38 16,0 0-24-16,15 0 21 15,11 0-35-15,9 0-8 16,2 0 0-16,1-3 7 15,-2 2-31-15,-5-3 22 0,-1 1-21 16,-5 3 31 0,-6-2 1-16,-7 2 4 15,-7 0 2-15,-5 0-7 16,0 0 0-16,-20 0 5 0,-13 0 1 16,-11 0 9-16,-3 5 0 15,-5-3-11-15,2-2 26 16,3 0-4-16,4 0 2 15,10 0 16-15,15 0-33 16,8 0 4-16,10 0 0 16,0 0-15-16,6 0 10 15,18-2-10-15,13-4-21 0,8 0 19 16,2 1-30 0,0 0 8-16,0 4-10 0,-5-1 12 15,-4 2 21-15,-12 0 1 16,-11 0 0-16,-9 0 0 15,-6 0 0-15,-3 5 0 16,-19 3 8-16,-9-2-3 16,-7 0 17-16,1-2-22 15,1 0 0-15,12 0-2 16,5 1 5-16,4-1-3 16,5 0 0-16,-1-4-126 15,-1 0-166-15</inkml:trace>
  <inkml:trace contextRef="#ctx0" brushRef="#br0" timeOffset="-116552.34">23331 13452 231 0,'0'0'307'16,"0"0"-282"-16,0 0-8 15,0 0-17-15,0 0 26 16,-55 85-12-16,35-61 25 16,2-1-31-16,-1 0-6 15,-2-1-2-15,3-5-5 16,2-1 3-16,2-5-64 16,3-4-96-16,3-5 30 15,5-2-60-15</inkml:trace>
  <inkml:trace contextRef="#ctx0" brushRef="#br0" timeOffset="-116292.52">23487 13496 392 0,'0'0'22'0,"0"0"20"15,0 0-39-15,-59 82 34 16,41-62-11-16,0 2-20 0,0-4 7 16,0-1-13-16,2-2-50 15,0-8-69-15,3-4-73 16</inkml:trace>
  <inkml:trace contextRef="#ctx0" brushRef="#br0" timeOffset="-115488.71">26149 13588 651 0,'0'0'74'0,"0"0"-31"16,0 0-43-16,0 0 15 15,0 0-9-15,0 0 6 16,11 65-7-16,-39-31 14 0,-8 6-14 16,-2-2-5-16,2 0 0 15,6-7 8-15,5-6-17 16,8-6-14-16,8-9-14 15,3-3 30-15,5-2-71 16,1-5-31-16,0 0-76 16,4 0-18-16</inkml:trace>
  <inkml:trace contextRef="#ctx0" brushRef="#br0" timeOffset="-115240.86">26465 13615 589 0,'0'0'160'16,"0"0"-160"-16,0 0-52 16,0 0 51-16,-55 79 1 15,25-46 8-15,-2 1-8 16,0 1 0-16,2-2-4 15,3-7-37-15,5-6-51 16,7-9-68-16,7-8-28 16,8-3 6-16</inkml:trace>
  <inkml:trace contextRef="#ctx0" brushRef="#br0" timeOffset="-113428.79">18861 14988 68 0,'0'0'26'15,"0"0"-14"-15,0 0-11 16,0 0 36-16,0 0 25 16,0 0 2-16,-64-26-17 15,61 26-18-15,0 0 22 0,3 0-20 16,0 0-1-16,0-1 0 16,0 1-23-16,0 0 4 15,0 0 7-15,0 0 0 16,0 0 20-16,0 0-23 15,12 0-11-15,11 1 11 16,10 4-5-16,12 1-10 16,6 0 0-16,11-1 3 15,10 1-3-15,3-2 0 16,8 2 0-16,8-2-5 16,8 1 4-16,3 1-3 15,1-1 4-15,-1 0 0 16,-3 2-6-16,3-2 6 15,4 5 0-15,-2-3-2 16,5 2 11-16,-4 3-12 0,-2-1 3 16,-1 1-43-16,-5-1 6 15,-4 1-29-15,-8-1 10 16,-10-2 8-16,-7 1-18 16,-7 0-16-16,-7-1 22 15,-8-2-34-15</inkml:trace>
  <inkml:trace contextRef="#ctx0" brushRef="#br0" timeOffset="-109254.5">18797 14869 56 0</inkml:trace>
  <inkml:trace contextRef="#ctx0" brushRef="#br0" timeOffset="-108717.7">18797 14869 56 0,'-27'17'64'0,"27"-15"-18"0,0 0-13 0,0-1 22 16,0 0 5-16,0-1-32 0,0 0 13 16,0 0 0-16,0 0-28 15,0 2 20-15,0 1-33 16,0 0 10-16,0 2 15 15,0 6 6-15,0-1 16 16,0 7-26-16,0 5-10 16,0 1 27-16,0 7-25 15,0 1-2-15,0 3 11 16,0 3-15-16,0 1 4 16,-2 3-4-16,-5-2-6 15,-2 2 29-15,0-4-28 16,1-2 12-16,-1 0-10 15,2-5 12-15,-2 2-16 16,0-2 0-16,3 0 4 0,0-2 15 16,0 2-16-16,2-3-3 15,-1 0 4-15,2-4 9 16,0-1-13-16,0-1 0 16,2 0 1-16,-1-3-1 15,1-2 0-15,-1 1 0 16,1-2-1-16,-1-2 7 15,1 0-9-15,-2-2 3 16,2 0 0-16,-1 1-3 16,0-1 3-16,1 2 0 15,1-3 0-15,0 2 5 16,0-3-5-16,0 2 0 0,0-2 3 16,0-3-8-16,0 0 5 15,0-1 0-15,0-3 0 16,0-1 6-16,0 1-12 15,0-1 0-15,0 1-16 16,0-2 9-16,0 0-37 16,0 0-8-16,1 0 1 15,8 0-92-15,-1 0-60 16</inkml:trace>
  <inkml:trace contextRef="#ctx0" brushRef="#br0" timeOffset="-106924.78">18665 15833 117 0,'0'0'93'0,"0"0"-77"16,0 0-5-16,0 0-11 15,0 0 5-15,0 0 2 16,-1-2 17-16,1 2-18 16,0 0 22-16,0 0 27 15,0 0-32-15,0 0 13 16,0 0-12-16,0 0-20 0,0 0 15 15,0 0-18 1,0 0 4-16,0 0 14 0,0 0-9 16,0 0-1-16,0 0 27 15,0 0-24-15,1 0 23 16,4 2-23-16,1 3 3 16,0-2 12-16,1 3-18 15,1-3 7-15,-1 2 2 16,2-1-11-16,4-1 23 15,-1 0-22-15,5-1-3 16,1 0 10-16,4-2-1 16,3 1-14-16,2-1 0 15,3 0 8-15,6 0-2 16,1 0-2-16,5 0 19 0,0 0-4 16,-2 5-13-16,0 0-6 15,-6 1 1-15,-4-1 6 16,-4 0-12-16,-5-1 5 15,-1-1 0-15,0-3 0 16,-2 1 6-16,3 1-6 16,1 0 0-16,5-2 2 15,1 0-7-15,11 0 5 16,1 0 0-16,8 0-5 16,3 0 13-16,1 0-8 15,0 3 0-15,-1 2 4 16,-2-1-8-16,-3 3 4 15,-4 0 0-15,-3-1-4 16,-5-2 10-16,-2-1-9 16,-1 0 3-16,-1-3 0 0,0 1-1 15,1 0 1-15,0 1 0 16,2-1-5-16,-5 2 8 16,6-2-3-16,-4 2 0 15,0 1-2-15,-3-1-3 16,-1 0 5-16,-3 1 0 15,-2-1-7-15,-4 1-4 16,-1-1 11-16,-4-3 0 16,0 0 2-16,-3 0-5 15,-2 0 3-15,2 0 0 16,0 0-4-16,-1 0 10 16,-1 2-6-16,2-1 0 15,-5-1 0-15,-1 0-7 0,0 0 4 16,-3 0-1-16,0 0-6 15,0 0 7-15,0 0 3 16,0 0 0-16,0 0 4 16,0 0-6-16,0 0 2 15,0 0 0-15,2 0-6 16,-2 0 13-16,0 0-7 16,0 0 6-16,0 0 5 15,0 0-4-15,0 0-3 16,0 0 2-16,0 0 11 0,0 0-15 15,1 1 2 1,2-1 6-16,2 0 0 0,1 0-6 16,3 0-1-16,-3 0 1 15,4 0 12-15,2 0-13 16,-1 0 5-16,2 0 3 16,2 0-5-16,0 0 1 15,1 0-7-15,2 0 0 16,-3 0 10-16,3 0-8 15,0-1-2-15,4-2 12 16,2-4-3-16,1 1-5 16,1-1-4-16,-1 0 0 0,2-1-2 15,-3 1 2 1,1-1 0-16,-1 0-1 16,0 0 12-16,0 1-14 0,0 0 3 15,-1-2 0-15,-1 0-5 16,1 0 12-16,1-1-7 15,1-2 0-15,1-1 7 16,-2 0-9-16,1-2 2 16,1-1 0-16,-1-1-4 15,0 2 8-15,3 1-4 16,2-2 0-16,2 3 5 16,0 0-7-16,0 1 2 15,-1-1 0-15,-1 0-3 16,0 2 4-16,-2 0-1 15,-1-1 0-15,1 1 10 0,-2 0-16 16,1 0 6 0,1-2 0-16,-3 2-3 0,1-1 4 15,-4 0-1-15,-2 3 0 16,-3-1 10-16,0 3-15 16,-2-4 5-16,-2 2 0 15,0 0-5-15,-4 3 6 16,1 0-1-16,-3 1 0 15,-1 1 7-15,-2-1-10 16,-1 2 3-16,0 1 0 16,-1-1-6-16,1 1 6 15,-3 1-5-15,1-2 4 16,-1 0-45-16,0 0 8 16,0-5-79-16,-9 2-32 0,-10-5-87 15,-5 3-61-15</inkml:trace>
  <inkml:trace contextRef="#ctx0" brushRef="#br0" timeOffset="-104986.24">21100 15187 20 0,'0'0'79'0,"0"0"-62"16,0 0-4-16,0 0 22 16,0 0 12-16,0 0 3 15,0 0-32-15,-5-3-10 16,5 3 32-16,0 0-4 16,0 0-4-16,0 0 19 15,0 0-44-15,0 0 20 16,0 0-7-16,0 0 0 15,0 0 34-15,0 0-32 16,0 0 3-16,0 0 20 16,0 0-41-16,0 0 26 15,5-1-30-15,5-2 6 0,2 2-5 16,1-2 2-16,2 0-3 16,2 0 0-16,2 1 13 15,-2 0-15-15,2-1 2 16,-4 1 0-16,0 0 3 15,-2 1-3-15,-3 0 0 16,1-1 1-16,-1 0 3 16,1 0-4-16,-2 1 0 15,3-3 5-15,0 3-12 16,0-1 7-16,2 0 0 16,0 1 3-16,2 1 0 15,1 0-3-15,2 0 0 16,0 0 0-16,0 0-1 15,0 0 1-15,0-2 0 16,-1 1-1-16,1 1 11 16,0-2-11-16,0 1 1 0,0 0 0 15,1 1-3-15,0 0 3 16,0 0 0-16,-4 0-3 16,2 0 11-16,-3-1-14 15,3 1 6-15,-1 0 0 16,2 0 3-16,1-3-3 15,0 3 0-15,1 0-1 16,1 0 5-16,-1 0-7 16,2 0 3-16,-3 0 0 15,1 0 3-15,-1 0-3 16,1 0 0-16,-3 0-3 16,-1 0 13-16,-2 0-11 15,-3 0 1-15,-1 0 0 0,0 0 4 16,0 0-4-16,-2 0 0 15,3 0-6-15,-2 0 10 16,1 3-4-16,1-2 0 16,-2 1 5-16,1 1-12 15,2 2 7-15,-2-3 0 16,-1 1-3-16,0 2 13 16,-2-3-10-16,2 2 0 15,-4-2 1-15,0 0-3 16,-1 0 2-16,-2-1 0 15,0 3-6-15,0-2 18 0,0-1-14 16,-1 3 2-16,-2-1 0 16,2 1-1-16,1 2 1 15,-2 0 0-15,1-1-1 16,-2 1 12-16,0-1-11 16,0-1 0-16,0 0 2 15,0 0 1-15,0-1-3 16,0 2 0-16,0-1 11 15,0 0 1-15,0 0-12 16,-3 2 1-16,-4-1 6 16,-1 2 2-16,1-3-9 15,-1 4 0-15,0-2 4 0,0 0 6 16,-1-1-10-16,1 3 2 16,0-2 3-16,0 0 4 15,4 1-9-15,-4-2 0 16,1 1-2-16,1 1 7 15,-2-2-5-15,2 3 0 16,-1-2 6-16,-4 1-4 16,1 0-2-16,1-2 0 15,-3 1-2-15,1 2 4 16,1 1-2-16,-2-2 0 16,2 0 7-16,-2 1-10 15,1-1 3-15,-2 1 0 16,-2-1-3-16,1-1 11 15,0 1-8-15,2 0 0 16,-3 0 1-16,3 0 7 0,-1-1-8 16,4 0 0-16,1-3 0 15,-1 2 6-15,-1 1-9 16,-1 0 3-16,1-1 0 16,-4 1 0-16,2-1 0 15,-2 2 0-15,0 2-3 16,-2 0 9-16,1 0-6 15,-1 0 0-15,0-1 9 16,0 1-12-16,1-1 3 16,-3 0 0-16,2 2-10 15,-2 1 14-15,2-1-4 16,-1 2 0-16,-2 0 13 16,1 2-17-16,0-2 4 15,0-1 0-15,-1-1-6 0,-1 1 10 16,-1-1-4-16,-4 0 0 15,-2-1-50-15,-1-1-13 16,-1 1-49-16,1-4-106 16,0 1-31-16</inkml:trace>
  <inkml:trace contextRef="#ctx0" brushRef="#br0" timeOffset="-104037.53">19583 15944 277 0,'0'0'261'0,"0"0"-222"16,0 0-39-16,0 0 0 15,0 0 86-15,-51 100-35 16,30-59-17-16,-3-2 9 16,-3 2-39-16,2-1 11 0,-2-2-15 15,-1 0 1-15,4-3-7 16,0-2 6-16,3-7-7 16,4-4-26-16,4-10-63 15,3-5-8-15,2-7-116 16,1 0 11-16</inkml:trace>
  <inkml:trace contextRef="#ctx0" brushRef="#br0" timeOffset="-103122.98">19996 16026 364 0,'0'0'128'15,"0"0"-94"-15,0 0 3 16,0 0 15-16,0 0-51 15,0 0 48-15,37 27-19 16,-25-5 5-16,1 4 35 16,2 2-35-16,6 1 5 15,1 1 24-15,5 2-52 16,3 0 21-16,0-1-13 16,0 3-18-16,-3 1 10 0,-5-1-12 15,-4-4 0-15,-6-3-10 16,-7-8-28-16,-5-2-19 15,0-5-47-15,0-8-48 16,0-2-123-16,-7-2-16 16</inkml:trace>
  <inkml:trace contextRef="#ctx0" brushRef="#br0" timeOffset="-100010.27">21431 15213 161 0,'0'0'34'0,"0"0"-30"16,0 0 17-16,0 0 14 16,0 0-1-16,0 0-25 15,0 0-7-15,-8-6 26 16,8 3-19-16,-3 0 5 16,3 1 22-16,-2-3-34 15,1 3 30-15,1-3-16 16,-3 0-3-16,3-1 20 0,0 0-16 15,-1 2 1-15,1 0 31 16,0 0-40-16,0-1 9 16,0-2 9-16,0 2-20 15,0-1 8 1,0 0-15-16,5 0 0 0,2-1-1 16,-1 0 16-16,1 2-15 15,-1-2 1-15,1 3 7 16,-2-2 4-16,1 1-9 15,2-1-3-15,0 0 18 16,1-2-10-16,0 0-8 16,3 2 0-16,0-2 3 15,-1 0 11-15,2 3-9 16,-3-2 3-16,1 2 9 0,2 1-9 16,-2 1-8-16,0 0 0 15,-1 2 9-15,0 0-11 16,3-2 2-16,-1 1 0 15,1-2-1-15,1 3 8 16,0-2-7-16,2 0 0 16,3-1-3-16,-2 0 3 15,-1 0 0-15,-5 2 3 16,-2 1-13-16,-2 1 7 16,-1 0-10-16,0 0 5 15,0 0-14-15,2 0 12 16,2 0-39-16,-3 0-30 15,2 1-50-15,2 3-19 16,-4-2-52-16</inkml:trace>
  <inkml:trace contextRef="#ctx0" brushRef="#br0" timeOffset="-95158.64">24432 12044 100 0,'0'0'51'15,"0"0"-48"-15,0 0-3 16,0 0 0-16,0 0 27 0,0 0-17 16,0 0-7-16,0-5 8 15,0 5 1-15,0 0-11 16,0 0 12-16,0 0 4 16,0 0 4-16,0-2-21 15,0-1 0-15,0 1-1 16,0-1 6-16,0 2-7 15,-2-2 2-15,2 0-5 16,0-2-29-16,0-1 22 16,0 0 12-16,0-1-7 15,0 2 11-15,2-1-4 16,1 2 6-16,-3 1 34 0,1 3-11 16,-1 0 15-1,0 0-17-15,0 9-12 0,-10 14-4 16,-10 13 118-16,-3 6-79 15,-7 11-23-15,-5 5 16 16,-7 7-36-16,-10 6 1 16,-7 1-6-16,-1 0 6 15,2-8-16-15,13-11-22 16,14-14-50-16,11-16 50 16,11-12 16-16,6-8 5 15,3-3 3-15,0 0-80 16,0-17-5-16,0-8-148 15</inkml:trace>
  <inkml:trace contextRef="#ctx0" brushRef="#br0" timeOffset="-94842.84">24464 12041 294 0,'0'0'26'16,"-47"82"55"-16,8-21-41 16,-1 2-5-16,-6 5 3 0,-1 3-17 15,-10 8-11-15,-4 3-10 16,-6 1 1-16,0-4-7 15,9-13 6-15,10-13-54 16,15-17-2-16,16-16-51 16,9-10 102-16,8-10-4 15,0 0 0-15,9-16-71 16</inkml:trace>
  <inkml:trace contextRef="#ctx0" brushRef="#br0" timeOffset="-94591.73">24248 12414 345 0,'0'0'51'0,"-94"126"-43"0,36-46 9 15,0-2-11-15,3-1-6 16,3-5 5-16,2-6-5 15,7-7-10-15,7-11 4 16,13-15-84-16,10-16 53 16,10-15-32-16,3-2 48 0,0-19-6 15,11-11-145 1</inkml:trace>
  <inkml:trace contextRef="#ctx0" brushRef="#br0" timeOffset="-94458.81">23779 13007 243 0,'0'0'68'0,"-65"82"-34"15,31-38-28-15,0-1 3 16,2-6-9-16,4-1 0 16,3-8-9-16,8-10-28 15,7-8 9-15,8-10-58 16,2 0-14-16</inkml:trace>
  <inkml:trace contextRef="#ctx0" brushRef="#br0" timeOffset="-94023.64">24435 12162 168 0,'0'0'56'15,"0"0"9"-15,-106 124-11 16,60-55-23-16,-10 14 31 16,-6 11-20-16,-4 6-33 15,-4 0 5-15,0-5-14 16,9-14-6-16,7-9-27 16,15-16-37-16,11-17 5 15,11-15 27-15,9-13 38 16,6-9-6-16,2-2-20 15,0-16-83-15</inkml:trace>
  <inkml:trace contextRef="#ctx0" brushRef="#br0" timeOffset="-93757.19">24154 12509 168 0,'-49'74'106'0,"-4"9"-93"16,-2 3-8-16,3-5-3 0,3-6-3 16,6-5 1-16,0-8-12 15,9-13 5-15,8-13-112 16,11-18 46-16,11-14 55 15,4-4 18-15,0-15-5 16</inkml:trace>
  <inkml:trace contextRef="#ctx0" brushRef="#br0" timeOffset="-93188.66">24444 12112 75 0,'0'0'62'0,"-61"82"21"15,20-24-8-15,-8 12-1 16,-7 11-39-16,-7 11 23 15,-3 4-51-15,-1 0-2 16,4-8-9-16,8-13 4 0,9-12-15 16,9-12-8-16,10-12-18 15,9-11 25-15,5-13-29 16,8-7-9-16,5-8-24 16,0-1-21-16</inkml:trace>
  <inkml:trace contextRef="#ctx0" brushRef="#br0" timeOffset="-92757.89">24418 12122 111 0,'0'0'57'0,"-83"116"18"15,34-39-3-15,-10 10-17 16,-3 12-8-16,-9 8-1 0,-6 1-46 16,2-2 29-16,-2-8-29 15,2-6 0-15,2-6 21 16,8-10 4-16,7-7 19 16,11-10-15-16,7-6-19 15,6-7-10-15,5-7 0 16,4-10-18-16,8-10-33 15,7-11-77-15,4-8 15 16,6-2-24-16</inkml:trace>
  <inkml:trace contextRef="#ctx0" brushRef="#br0" timeOffset="-91961.14">25531 12017 311 0,'0'0'22'16,"0"0"-15"-16,0 0 25 0,0 0-29 15,0 0 89-15,0 0-41 16,9-26-35-16,-7 26-16 16,-1 12-7-16,2 14 7 15,-2 13 82-15,-1 7-53 16,2 11 18-16,-2 7-23 16,1 6-15-16,-1 5 23 15,0 0-32-15,0 5 0 16,0-3 2-16,0-5 8 15,0-8-15-15,0-12 5 16,-3-13-25-16,2-9 12 16,-3-8-36-16,1-13-7 15,-2-4-38-15,2-5-103 0,-2-9 69 16</inkml:trace>
  <inkml:trace contextRef="#ctx0" brushRef="#br0" timeOffset="-91683.12">25579 12359 398 0,'0'0'55'16,"0"80"-49"-16,0-18 18 15,0 10-2-15,0 6-6 0,6 2 17 16,1-6-33-16,2-5 2 16,1-13-12-16,-5-11-49 15,0-11 20-15,-5-10 7 16,0-11-19-16,0-11-53 16,-11-2-34-16,-1-12 34 15</inkml:trace>
  <inkml:trace contextRef="#ctx0" brushRef="#br0" timeOffset="-91531.21">25638 12993 349 0,'0'0'79'15,"30"79"-26"-15,-13-39-25 0,2 2-13 16,5 0 14-16,-2-4-29 16,1-4 1-16,-6-2-3 15,-9-6-97-15,-8-6-45 16,0-11-65-16</inkml:trace>
  <inkml:trace contextRef="#ctx0" brushRef="#br0" timeOffset="-90431.85">23701 11879 93 0,'0'0'52'0,"0"0"-50"15,0 0 0-15,0 0 27 16,0 0 19-16,0 0-16 16,3 7-11-16,10-6-17 15,7 1 24-15,0 0-11 16,6 1-1-16,6 0 4 0,6 1-19 15,7-1 4-15,5 2 3 16,7 2 5-16,1-2-13 16,0 4 0-16,-2-2 1 15,-1 3-15-15,-1-1 10 16,-4-1-6-16,-2 1-7 16,0-2-2-16,-5-1-1 15,0-1-2-15,-7 1 2 16,0 0 14-16,-3-1-42 15,0 1 14-15,-2-1 23 16,-3 1-24-16,1 1 31 16,-3 2-17-16,1-2 5 15,0 0 10-15,-2 0-17 0,1-1 18 16,-1 2 4 0,0-1-17-16,-1-2 9 15,2 1-20-15</inkml:trace>
  <inkml:trace contextRef="#ctx0" brushRef="#br0" timeOffset="-90117.86">25724 12112 13 0,'0'0'31'15,"0"0"-25"-15,0 0 11 16,0 0-17-16,0 0-7 16,0 0-9-16</inkml:trace>
  <inkml:trace contextRef="#ctx0" brushRef="#br0" timeOffset="-83595.33">24779 10483 93 0,'0'0'102'0,"0"0"-72"16,0 0-20-16,0 0 18 16,0 0 7-16,0 0-18 15,0 0-2-15,0-3-3 0,0 3 17 16,0 0 35-16,0-2-29 16,0 2 11-16,0 0-9 15,0 0-24-15,0 0 17 16,0 0-17-16,0 0-9 15,0 0 20-15,0 0-20 16,0 0 3-16,0 0 1 16,0 0-1-16,0 0-6 15,0 0-1-15,-1 0 3 16,1 0-1-16,0 0 1 0,0 0-3 16,0 0 0-1,0 0 2-15,0 0-2 0,0 0 0 16,0 0 0-16,0 0-3 15,-2 0 3-15,1 0-7 16,-4 0-9-16,-2-2 9 16,-2-4-4-16,0 0 8 15,1-1-22-15,2 0 25 16,-1-1-28-16,4-1 17 16,0 3-4-16,2-1-4 15,1 5 18-15,0-1-6 16,-2 2 7-16,2 0 14 15,0 1-11-15,0 0 6 0,0 0-2 16,0 0-1 0,0 0 2-16,0 0-8 0,0 0 0 15,0 0 4-15,0 0 3 16,0 0-7-16,0 0 0 16,0 0 9-16,0 5 0 15,0 2 0-15,0 3-6 16,0 2 18-16,0 1-17 15,0 3-2-15,0 6 5 16,0 2-1-16,0 0 7 16,0 3-13-16,0 0 2 15,0 1 0-15,0 1 5 16,-1-2-7-16,-1-5 0 16,1-4 9-16,1-2-14 15,0-5 5-15,0-2 0 0,0-5-4 16,0 1 4-16,0-1 0 15,0-3-1-15,0 0 8 16,0-1-11-16,0 1 4 16,0 1 0-16,0-1-10 15,0 0 11-15,0 1-1 16,3-1 0-16,3-1 4 16,1 0-11-16,2 0-5 15,3 0-18-15,3 0 15 16,0 0-37-16,1 0 9 15,-2 0-9-15,2 0-3 16,-1 0 13-16,3 0-15 16,-2 0-18-16,2 0 15 15,1 0-15-15,1 0-20 0</inkml:trace>
  <inkml:trace contextRef="#ctx0" brushRef="#br0" timeOffset="-69804.5">23720 10975 4 0,'0'0'58'15,"0"0"-9"-15,0 0-11 16,0 0-7-16,0 0 59 15,0 0-48-15,0 0 11 16,17-45-8-16,-17 45-2 0,0 0 19 16,0 0-30-1,0 0-9-15,0 0-10 16,0 0 5-16,0 0-19 16,0 0 1-16,0 0 0 0,0 0-5 15,0 0 10-15,0 9 12 16,0 5 38-16,0 1-47 15,0 3 23-15,-3 4-21 16,0 0-8-16,-2 1 42 16,-1 0-44-16,0 1 10 15,2-1 5-15,-2 0-4 16,3-1-11-16,-2-1 0 0,1 0 10 16,1-2-2-1,0 0-4-15,2-4-3 0,-2 1 0 16,3-1 10-16,-2-4-11 15,0 2 0-15,2-3 0 16,0 1-1-16,0 0 1 16,0-2 0-16,0 1 0 15,0-1 8-15,0 1-9 16,0-4 1-16,0 1 0 16,0 2-2-16,0-2 2 15,0 1 0-15,0-2-4 16,0-1 13-16,0 1-11 15,0-4 2-15,0 1 0 16,0 0-3-16,0-2 3 16,0 1 0-16,0-1-3 15,0-1 6-15,0 1-8 0,0-1 5 16,0 0-6-16,0 0-3 16,0 0 4-16,0 0 5 15,0 0-13-15,0 1 17 16,7 1-6-16,4 1 2 15,1-1 0-15,4-1-2 16,3 0 2-16,3 2 0 16,2 0-6-16,2-2 12 15,3 2-16-15,5-2 10 16,-1 3-2-16,3-4-9 16,1 3 3-16,2 0 8 0,1 0-20 15,-2 1 9-15,-6 0 9 16,-3 0-7-16,-6 1-16 15,-1-1 20-15,-2 0-22 16,0-1 6-16,-1 0 19 16,2 0-39-16,0-3 38 15,0 3-7-15,3-3 0 16,1 3 5-16,3-3 3 16,4 0 2-16,1 0-22 15,1 0 26-15,-1 0-4 16,-2 0 0-16,-1 0 4 15,-3 0-12-15,0 0 3 16,-4 0 5-16,0 0 7 0,-4 0 3 16,0 1-10-1,1 2 0-15,-2-2 0 0,4 2 0 16,-1-1 0-16,0-2 2 16,0 1-5-16,-1-1 11 15,-1 3-8-15,-2 0 0 16,-1-1 3-16,-2 1-3 15,3-1 0-15,-1-1 0 16,1 0 0-16,2 1 2 16,0-2-2-16,-1 1 0 15,2-1 8-15,-1 0-11 16,-1 0 3-16,0 0 0 0,-3 0-1 16,3 0 5-16,-2 0-4 15,2 0 0-15,0 0 3 16,-2 0-8-16,0 0 5 15,1 0 0-15,1 0-6 16,-3 0 9 0,3-3-3-16,-2 2 0 0,2 0 0 15,0-2 0-15,-3 1 0 16,1 1 0-16,-2-3-5 16,-2 1 5-16,3 2 0 15,-5-1 0-15,2 1 3 16,-2-1-6-16,2-1 3 15,3 1 0-15,-1-4-4 16,0 4 9-16,0 0-5 16,-1 0 0-16,-1-4 0 0,3 4 0 15,-3-1 0-15,-1 0 0 16,0 0-6-16,0 0 12 16,-2-4-6-16,3 3 0 15,-2 1 4-15,-1-2-8 16,2 0 4-16,-2 0 0 15,0 1-2-15,-1 0 8 16,1 0-6-16,-1 1 0 16,1-2 2-16,1 2-4 15,-2 1 2-15,1-2 0 16,1 0-8-16,-1 0 10 16,0 1-2-16,1 0 0 0,1 0 7 15,1-2-19-15,0 2 11 16,-2-1 1-16,-2 1 3 15,2-1 0-15,-2 1-3 16,-2 0 0-16,-2 0 8 16,2 1-3-16,0 0-5 15,0 1 1-15,-2 0-7 16,0-1 12-16,0-1-6 16,-1 1 0-16,-1 0 13 15,3 1-11-15,-3-1-2 16,1 1 3-16,-2-2 11 15,2-1-10-15,0 0 1 16,0 1-3-16,0 0 12 16,2 0-16-16,-1-1 2 0,0-3 0 15,0 2 9-15,-1-2-4 16,-2-1-5-16,1-1 0 16,-1 1 8-16,-1-2-15 15,0 0 7-15,0-2 0 16,0-3-1-16,0-2 6 15,0-4-5-15,0 1 0 16,3 0 12-16,2 3-16 16,1 0 4-16,-1 4 0 15,-2 0 15-15,0 1-8 16,-1 3-7-16,-1 1 12 16,-1 0-5-16,0 1-7 15,0 2 0-15,0-1 2 0,0 0-5 16,0 2 7-1,0 1-4-15,0 2 4 0,2 1 12 16,-2 0-17-16,0 0 1 16,0 0 0-16,0 0-8 15,0 0 8-15,0 0-12 16,0 0-16-16,-6 0-86 16,-15 7 21-16,-9 1-94 15,-9 0-45-15</inkml:trace>
  <inkml:trace contextRef="#ctx0" brushRef="#br0" timeOffset="-68933.41">23699 11610 262 0,'0'0'51'15,"0"0"-51"-15,0 0 0 16,0 0 4-16,0 0 6 16,0 0 50-16,2 66-59 15,-2-41 25-15,0 4 15 16,0 2 11-16,-3 2-4 16,-3 4-3-16,3 1-34 15,-1-4 17-15,1-2-10 16,-1 3-12-16,-2-4-6 15,0-1 0-15,3-6 1 16,-1-7-1-16,3-6 0 16,1 0 1-16,-2-4 1 0,1-3-4 15,-1 0-12 1,2-4-38-16,0 0 7 0,-1 0-44 16,-1-12-69-16,-1-6-43 15</inkml:trace>
  <inkml:trace contextRef="#ctx0" brushRef="#br0" timeOffset="-67469.65">23720 11586 178 0,'0'0'41'15,"0"0"-21"-15,0 0-4 16,0 0 0-16,0 0-10 16,0 0 9-16,46-15-2 15,-29 12-7-15,1 0 23 16,4-2-9-16,2 3 36 15,0-1-35-15,6 1 3 16,0 0 27-16,4 2-45 0,1-1 28 16,3 1-26-1,1 0-8-15,0 0 0 0,1 0-5 16,-3 0 5-16,0 0 0 16,1 0 5-16,2-2-5 15,2 0 0-15,1-1 0 16,2 0-5-16,1 2 4 15,-1-1 1-15,-2 2 7 16,0 0-7-16,-2 0-8 16,0 0 0-16,-1 0-5 15,2 0 8-15,1 0-4 16,-1 0-17-16,-1 0 19 0,-3 0-29 16,-2 0 34-16,-3 2 1 15,-2-1-4-15,-1-1 3 16,0 3 2-16,0-3 0 15,0 0-11-15,-1 0-1 16,0 3 5-16,-1-2 7 16,-3 0-24-16,0-1 23 15,-2 0-18-15,1 2 11 16,-2-2 6-16,1 0-13 16,-1 0 0-16,1 0 10 15,-1 0-6-15,-3 0 4 16,1 0-13-16,-1 0-2 15,-2 0 19-15,-1 0-30 16,-3 0 21-16,1 0 7 16,-2 0-2-16,1 0 4 15,0 0-9-15,1 0 12 0,1 0-6 16,-2 0-16-16,1 0 20 16,-1 0 1-16,-1 1 2 15,0 1-6-15,-3-1 5 16,3 0 0-16,-5 1 0 15,2-2 1-15,0 1-1 16,0-1 0-16,0 0 5 16,-1 0-6-16,-1 0 1 15,3 0-2-15,0 0-1 0,-3 0 3 16,2 0 0 0,-5 0 3-16,2 0 8 0,-1 0-8 15,1 0 3-15,-2 0-5 16,4 0 13-16,-2 0-13 15,0 0 7-15,0 0-1 16,1 0 5-16,-1 0-14 16,-2 0 2-16,1 0 0 15,0 0 9-15,-1 0-4 16,2 2 0-16,-2 2 9 16,-1-3-7-16,0 2-1 15,0 0-6-15,-1-1 1 16,-1 1 4-16,1 1-3 15,1 2-2-15,-2-2 7 16,1 1 3-16,-1 1-12 0,-1 2 2 16,2 1 0-1,-2 1 16-15,0 1-15 0,0 2 4 16,0 2 5-16,0-1 0 16,0 3-2-16,0-3-8 15,0 1 0-15,0 1 11 16,0-1-10-16,0 1 13 15,-3-3-10-15,1 1 7 16,1-1-11-16,-1-1 0 16,2 0 3-16,0-3 1 15,0 2 2-15,0-2-2 16,0 1-4-16,0 0 6 0,0 0-6 16,0-1 0-1,0 1 0-15,0-3-1 0,0 0 1 16,0 0 0-16,0-1 0 15,0-2 8-15,0 1-9 16,0-1 1-16,0-1 0 16,0 2-5-16,0-2 11 15,0 0-6-15,2 2 0 16,-2-1 3-16,1 1-6 16,-1 0 3-16,0 0 0 15,0-2 3-15,0 1-3 16,0-2 0-16,2 0-3 15,-1-2 7-15,-1 0-9 16,2 0 5-16,-2 0 0 16,0 0-13-16,0 0-3 15,0 0-37-15,0-2-80 0</inkml:trace>
  <inkml:trace contextRef="#ctx0" brushRef="#br0" timeOffset="-65687.12">23669 11517 176 0,'0'0'40'0,"0"0"-13"15,0 0 24-15,0 0-5 16,0 0-2-16,0 0 2 16,0 0-46-16,50-20 35 15,-45 20-8-15,0 0 0 16,0 9 5-16,-1 5-4 16,-1 6-1-16,0 2 16 15,-1 5-41-15,-1-1 19 16,1 1-14-16,-2-1-2 15,0-1 0-15,0-2-5 16,0 0 0-16,0-4-1 16,0 1 10-16,0-1-11 0,0-2 2 15,0-1 0-15,-3-2 1 16,1 2-1-16,2-7 0 16,0 2 0-16,0-2 7 15,0-2-7-15,0-2 0 16,0-1 3-16,0-1-9 15,0 0 6-15,0-1 0 16,0 1-6-16,0-3 11 16,3 2-5-16,6 1 0 15,0-3 3-15,2 1-4 16,2 0 1-16,0-1 0 16,3 2-12-16,3-1 3 0,3-1 9 15,2 2-7-15,2-2-1 16,6 0 7-16,2 0-7 15,7 0 8-15,3 0-6 16,4 0 6-16,0 0 0 16,0 0-1-16,1 0 8 15,-4 0-24-15,-1 0 17 16,-2 2-28-16,1 1 17 16,-2-3-43-16,-3 0 27 15,1 2 3-15,-3-2 5 16,0 0 16-16,-2 1-11 15,2-1 14-15,-2 1-11 16,5 2 9-16,0 0-5 0,0 1 3 16,-2-1-11-1,1 3 10-15,-3-2 5 0,-1 0 0 16,-3 2-7-16,1-3 7 16,-1 0 0-16,-1 1 0 15,0-1 5-15,0 0-10 16,-2-2 5-16,2 2-5 15,0-2-7-15,-2 1-8 16,2-1 15-16,-2 2 3 16,-3 0-3-16,1 0-4 15,-2-1 9-15,0 0 0 16,-2-1-7-16,-1 1 4 0,0-2-5 16,1 0 3-16,0 0 5 15,-1 0-4-15,3 0 1 16,0 0 3-16,3 0-6 15,-2 0 7-15,-1 0-1 16,2 0 0-16,-4-3 2 16,-1-1-5-16,0-1 3 15,-2 1 0-15,-1 0-1 16,-3 0 5-16,1-1-4 16,-4 0 0-16,0 2 3 15,0 0-5-15,-3 0 2 16,0 0 0-16,-2 1-3 15,-4-3 5-15,-1 1-2 16,-2-2 0-16,0 2-25 16,-2-3-26-16,-8 1 10 0,-1-2 15 15,4 0 24-15,4-2 2 16,3-1 4-16,0-2 32 16,0 0-17-16,1-1 16 15,10 0-22-15,4 1-9 16,-2 1 31-16,-1-1-27 15,2 2 15-15,-5-1 3 16,0 2-23-16,-1-3 21 16,-2 1-3-16,-1-2-5 15,1 0 19-15,0-3-22 16,0-2 1-16,0 0-14 16,0-2 14-16,-2 0-17 0,2 1 3 15,1 0 0-15,-2-1-1 16,0 3 1-16,-4 0 0 15,1 6 1-15,-2 3 7 16,1 1-8-16,-1 3 0 16,0 4 2-16,0 0-2 15,0-1 0-15,0 2-44 16,0 0-58-16,-6 0-13 16,-7 0 39-16,1 3-90 15</inkml:trace>
  <inkml:trace contextRef="#ctx0" brushRef="#br0" timeOffset="-62612.82">23726 11521 4 0,'0'0'9'0,"0"0"14"15,0 0 4-15,0 0-14 16,0 0 0-16,0 0 15 16,0 0-20-16,2-4 12 15,-2 4 11-15,1 0-15 16,-1 0-1-16,0 0-15 16,2 0 0-16,-2 0 6 15,0 0 1-15,0-3-7 0,0 3 0 16,0 0 0-16,0 0 2 15,0 0-2-15,0 0 0 16,0 0 3-16,0 0 8 16,0 0-11-16,0 0 1 15,0 0 1-15,0 0-4 16,0 0 3-16,0 0-1 16,1 0 4-16,-1 0 5 15,0 0-4-15,0 0 8 16,0 0-9-16,0 0 2 15,0 0-3-15,0 0-3 0,0 0 5 16,0 0-3-16,0 0-2 16,0 0 16-1,0 0 3-15,0 0 4 16,0 0-7-16,0 0-10 0,0 0-5 16,0 0 14-16,0 0-15 15,0 0 0-15,0 0-6 16,0 0 6-16,0 0 0 15,0 0 5-15,0 0 19 16,0 0-19-16,0 0 23 16,0 0-14-16,0 0-13 15,2 0 26-15,4 0-27 16,4-3 11-16,8 1-6 0,4-1 4 16,6 1-9-16,5-1 0 15,5 2-8-15,-1 1 4 16,-4 0 4-16,-6 0-8 15,-8 0-2-15,-8 4-65 16,-4 1 36-16,-4-3 20 16,0 1 8-16,-2-3 11 15,-1 0 0-15,0 0 5 16,0 0 11-16,2 0-13 16,1 0 4-16,0 0-7 15,-3 0 0-15,0 0 0 16,0 0 0-16,0 0-6 15,0 0 5-15,-2 0 0 16,-5-3 0-16,-2 2 2 0,2-2-1 16,2 3 2-16,2 0 2 15,1 0 1-15,2 0 10 16,0 0-8-16,0 0-7 16,0 0 4-16,2 0-2 15,7 0 10-15,6 0-12 16,1 0 0-16,5 0-5 15,3 0 5-15,2 0-1 16,8 0 1-16,1 0-2 16,6 0-9-16,3 0 11 15,3-1 0-15,-1 1-1 16,-6 0 1-16,-5 0 0 0,-10 0 0 16,-10 0-19-1,-5 0 15-15,-7 0-6 0,-3 0 10 16,0 0-4-16,0 0 5 15,0 0-1-15,-3 0 0 16,-8 0 4-16,-3 0-8 16,-1 0 4-16,-1 3 0 15,-2-2 7-15,0 0-4 16,-3 2 1-16,0-3 0 16,2 0 10-16,-1 0-14 15,4 0 7-15,4 0-2 16,3-4 6-16,4 3-8 15,2 1 2-15,1 0 3 16,2 0 2-16,0 0-20 0,0 0 8 16,2 0 2-16,12 0 0 15,5 0 7-15,6 0-7 16,3 0 4-16,5 0 3 16,4 0-14-16,5 0 4 15,1 0 3-15,3 0-1 16,-3 0 3-16,-1 0-2 15,-6 0 4-15,-6 1 7 16,-7 0-17-16,-9 2 6 16,-8 0 0-16,-4-1-13 15,-2-1-3-15,0 0 16 16,-9-1 5-16,-12 0 0 16,-3 0 3-16,-5 0-8 15,-2 0 7-15,0 0-6 16,-2 0 4-16,-1 0-5 15,2-2 17-15,4-3-17 0,5 2 21 16,6 1-21-16,8 0 0 16,4 1 21-16,5 1-19 15,0-2-4-15,0 2 1 16,9 0-23-16,15 0 16 16,7 0 8-16,5 0-4 15,2 0-12-15,-1 0 16 16,1 0-2-16,0 2-2 15,-1 1 8-15,1 2-9 16,-1-2 5-16,-5-1 0 0,-2-1 5 16,-10 2 4-1,-8 0-9-15,-9 1 0 0,-3-1-28 16,-7-2-1-16,-19 1 27 16,-9-2 4-16,-5 1 11 15,3-1-13-15,4 0 0 16,6 0 20-16,7-1-18 15,4-4 15-15,9 4-17 16,5 0 1-16,2-2-10 16,0 0 9-16,6 3-13 15,11-2 9-15,5 1-18 16,2 1 20-16,3 0 0 0,1 0 2 16,2 0-7-1,1 0 10-15,1 0-3 0,-1 0 6 16,-1 0 4-16,-5 0-10 15,-8 0 9-15,-10 0-1 16,-7 0-8-16,0 0-12 16,-7 0 12-16,-14 0-1 15,-5 0 7-15,-2 0 4 16,3 0 3-16,2 0-3 16,8 0 33-16,4 0-25 15,6 0-4-15,5 0-6 16,0 0-8-16,0 0-11 15,3 0-7-15,13 0 5 16,3 0 8-16,3 0-1 16,2 0 6-16,-1 0-2 15,-1 0-9-15,1 0 9 0,-2 0-6 16,-3 0 8-16,-3 0-8 16,-8 0-10-16,-2 0 4 15,-5 0 13-15,0 0-27 16,-1 0 20-16,-13 0 8 15,-5 0 0-15,-2 0 9 16,3 0-4-16,3-3 2 16,6 3 36-16,4-3-40 15,5 3 16-15,0 0-14 16,0 0-3-16,0 0-4 16,14 0-4-16,4 0 6 15,4 0-14-15,-1-3 23 0,0 3-18 16,0-1 3-16,-8 0-1 15,-1 1 3-15,-8 0-3 16,-2-2 7-16,-2 2 0 16,0-1-21-16,-5 1 21 15,-9-2 0-15,-1 2 4 16,0-3-4-16,4 2 8 16,4 1-8-16,1 0 18 15,5 0-10-15,1 0-14 16,0 0 6-16,0 0-35 15,1 0 17-15,9 0-14 16,1 0-16-16,1 0 17 0,-3-3-83 16,-3-1-23-1</inkml:trace>
  <inkml:trace contextRef="#ctx0" brushRef="#br0" timeOffset="-53843.51">24685 11490 39 0,'0'0'36'0,"0"0"-23"16,0 0 9-16,0 0-6 15,0 0 11-15,0 0 5 0,0 0-17 16,-1-1 17 0,1 1 2-16,0 0-21 0,0 0 21 15,0 0-21-15,0 0 5 16,0 0 4-16,0 0-12 16,0 0-3-16,0 0-7 15,0 0 4-15,0 0-14 16,0 0 10-16,0 0-20 15,0 0 2-15,0 0-29 16,0 0 21-16,0 0 23 16,0 0-65-16,0 3 9 15,0-1 15-15,0 1-44 16</inkml:trace>
  <inkml:trace contextRef="#ctx0" brushRef="#br0" timeOffset="-52679.87">24670 11519 229 0,'0'0'47'0,"0"0"-40"15,0 0 38-15,0 0 36 0,0 0-23 16,0 0-5-16,0-27-29 16,0 22-8-16,-3 1 21 15,2-4-25-15,-5 0 4 16,2-3-6-16,-3-1 4 16,-2-1-10-16,-4-1-4 15,-2-2 0-15,-4 0 3 16,-5-2 6-16,0-2-9 15,-6 3 0-15,-7-2 1 16,-2 1-4-16,-10-3 3 16,-3 2 0-16,-7-2-8 15,-9-1-22-15,-14-3 18 16,-12-4-28-16,-12 2-80 16,-12-1 19-16,-10 0-44 15,-9 2-61-15</inkml:trace>
  <inkml:trace contextRef="#ctx0" brushRef="#br0" timeOffset="-52493.7">22831 10920 103 0,'-109'-23'148'16,"11"3"-73"-16,20 6-52 16,17 4 25-16,15 7-44 15,13 2 18-15,11 1-22 16,8 0-21-16,7 4 11 16,4 4-50-16,3-1 5 15,0-3 35-15,0-1-15 16,9-1 35-16,6-2 15 0,6 0 4 15,1 0-8 1,5 0-11-16,1 0-31 0,3 0-82 16</inkml:trace>
  <inkml:trace contextRef="#ctx0" brushRef="#br0" timeOffset="-51496.78">24430 11351 184 0,'0'0'92'16,"0"0"-50"-16,0 0-2 16,0 0 47-16,0 0 41 15,0 0-99-15,-7-23-25 0,7 23-8 16,0 0 4-16,0 0 0 16,6 10 12-16,4 2-4 15,1 2 9-15,3 3 10 16,6 0-18-16,-2 0 31 15,4-2-38-15,0-2 21 16,-2-2 14-16,1-4-26 16,-4-1 12-16,-3-4-22 15,-6-2 7-15,-4 0-7 16,-4 0 2-16,0 0-3 16,0 0 0-16,0 0 6 0,0 0-14 15,0 0 2-15,0 0-45 16,2-9-22-16,-1-3-5 15,3 0-49 1,-1 1-14-16,2-3-44 0,1 0 73 16</inkml:trace>
  <inkml:trace contextRef="#ctx0" brushRef="#br0" timeOffset="-51255.9">24717 11266 200 0,'0'0'153'0,"0"0"-63"0,0 0-88 16,0 0 29-16,0 0 52 16,0 0-22-16,1 56 11 15,-1-31-60-15,0 3-9 16,-6-2-1-16,-4 1 7 16,-4-2-18-16,1-3-18 15,-5-5-74-15,0-8-73 16,-4-9-116-16</inkml:trace>
  <inkml:trace contextRef="#ctx0" brushRef="#br0" timeOffset="-50447.03">21714 10461 343 0,'0'0'113'15,"0"0"-33"-15,-40-85-35 0,29 61 52 16,1 2-31-16,2 6-2 16,1 6-13-16,4 3-48 15,-2 4 13-15,-2 3-12 16,-2 3 10-16,-9 18-11 16,-3 9 5-16,-4 11 2 15,1 3 33-15,6 6-37 16,2 2 8-16,5 0-14 15,6 1 6-15,2-1-6 16,3-4 0-16,0-3-4 16,0-4 2-16,3-2-76 15,4-5 16-15,-3-5-51 16,-4-4-45-16,0-11-49 0,-16-9-17 16</inkml:trace>
  <inkml:trace contextRef="#ctx0" brushRef="#br0" timeOffset="-49990.87">21350 10853 250 0,'0'0'44'0,"0"0"-42"16,103-50 17-16,-61 36 24 16,5 1-4-16,-5 1 4 15,-3 5-42-15,-4-3 10 16,-10 7 11-16,-7 2-10 15,-5 1 33-15,-1 0-23 16,-2 0 1-16,3 0 21 0,1 9-42 16,1 3 25-16,3 4-3 15,0 0-20-15,0 2 20 16,-2 1-24 0,-4-1 0-16,-4-1-2 0,-4-5 3 15,-3 0-6-15,-1-5 4 16,0-3 1-16,0-1 10 15,0-3-10-15,0 0 21 16,-5 0 66-16,-1-12-61 16,1-2-8-16,4-3-8 15,1-2-2-15,0-1 0 16,3 1-8-16,10 2 0 16,4 0-13-16,3 2 10 0,2 2-18 15,3 0-13-15,-1 6-45 16,-2-2 11-16,-2 1-82 15,-3 0-76-15,-2-4-11 16</inkml:trace>
  <inkml:trace contextRef="#ctx0" brushRef="#br0" timeOffset="-49809.98">22129 10607 222 0,'0'0'143'15,"0"0"-120"-15,0 0-15 16,0 0 54-16,0 0 43 15,0 77-34-15,0-46 3 0,0 1-70 16,0 0 6-16,0-6-10 16,0-2 7-16,0-6-18 15,0-4 11-15,0-6-53 16,0-5 22-16,0-3-117 16,0-1 66-16,0-17-56 15</inkml:trace>
  <inkml:trace contextRef="#ctx0" brushRef="#br0" timeOffset="-49617.1">22042 10500 288 0,'0'0'87'16,"0"0"-87"-16,0 0 2 15,0 0-10-15,0 0 1 16,0 0-59-16,-7-8 3 15,7 8-29-15,0 1 25 16</inkml:trace>
  <inkml:trace contextRef="#ctx0" brushRef="#br0" timeOffset="-49125.56">22218 10500 404 0,'0'0'118'15,"0"0"-111"-15,0 0 9 16,0 0 9-16,0 0 25 16,0 0-4-16,-47 99 15 15,47-69-58-15,0-2 4 16,5 0 6-16,7-5-1 16,4-1-13-16,3-5 1 15,-2-2 0-15,3-4-16 16,2-6-3-16,1-4-15 15,2-1-3-15,-2 0-100 16,-3-15-57-16,-5-8-75 16</inkml:trace>
  <inkml:trace contextRef="#ctx0" brushRef="#br0" timeOffset="-48928.68">22427 10526 257 0,'0'0'315'15,"0"0"-300"-15,0 0 2 16,0 0 29-16,0 0 1 16,63 84 12-16,-54-57-55 15,0 3 5-15,-1 2-9 16,-5-1-6-16,-3 0-34 0,0-7-67 16,-3-7-119-1,-11-12 2-15</inkml:trace>
  <inkml:trace contextRef="#ctx0" brushRef="#br0" timeOffset="-48759.79">22369 10698 231 0,'0'0'153'0,"0"0"-127"16,0 0 5-16,0 0-14 16,0 0 36-16,98-60 3 15,-65 48-55-15,-3 0 4 16,-5 0-5-16,-7 3-73 0,-6 1-27 15,-6 2-71 1,-3 0 3-16</inkml:trace>
  <inkml:trace contextRef="#ctx0" brushRef="#br0" timeOffset="-48533.92">22692 10546 387 0,'0'0'59'0,"0"0"-47"16,0 0 62-16,0 0 0 16,28 78-43-16,-17-47-11 15,0-1-8-15,-2-4-24 16,1-5 10-16,-4-4-43 16,0-5-9-16,-1-5-69 0,-5-7-1 15,0 0 26-15,0-14-39 16</inkml:trace>
  <inkml:trace contextRef="#ctx0" brushRef="#br0" timeOffset="-48404">22609 10455 276 0,'0'0'131'16,"0"0"-96"-16,0 0-35 15,0 0-48-15,0 0 6 16,0 0-29-16,46 25-132 15</inkml:trace>
  <inkml:trace contextRef="#ctx0" brushRef="#br0" timeOffset="-48114.05">22857 10561 280 0,'0'0'82'15,"0"0"31"-15,0 0-69 16,0 0 10-16,6 84 30 16,10-72-64-16,2-5 13 15,-2-4-7-15,-1-3-9 16,-3 0 35-16,-6-3-24 16,-3-14-4-16,-3-4-16 15,0-5 1-15,-9 1-18 0,-12-1-2 16,-3 3-45-16,3 4-5 15,2 4-37-15,4 3-32 16,9 2 4-16,6 4-15 16,0-1-31-16</inkml:trace>
  <inkml:trace contextRef="#ctx0" brushRef="#br0" timeOffset="-47840.96">22979 10484 82 0,'0'0'111'0,"0"0"-19"16,0 0-26-16,50 84 13 0,-45-62-9 15,-2 0-14-15,-3-2 2 16,0-3-57-16,0-6 13 16,0-4-8-16,0-6-5 15,0-1 40-15,0 0 0 16,0-13 21-16,0-10-47 16,-5-3-8-16,1 0-11 15,2 5 4-15,2 7 0 16,0 5-2-16,0 8 2 15,16 1 0-15,4 4-10 16,6 12 8-16,-4 7-7 16,1 1-35-16,-4 5-65 15,-6 0-71-15,-2-3-137 16</inkml:trace>
  <inkml:trace contextRef="#ctx0" brushRef="#br0" timeOffset="-22497.07">22087 11068 206 0,'0'0'41'0,"0"0"7"16,0 0-5-16,0 0-34 0,0 0 61 15,0 0 21-15,0 0-40 16,0 0-41-16,0 0 6 15,-2-56 13-15,2 53-28 16,0 3 29-16,0-1 26 16,0 1-56-16,0 0 39 15,0 0-22-15,0 0-17 16,0 0 8-16,0 0-8 16,-8 10 0-16,-5 14 31 15,-1 7-25-15,-3 6 22 16,1 6-14-16,1 1-12 15,2-2 21-15,1-2-21 16,1-6 4-16,4-3-2 0,1-7 12 16,3-6-17-16,0-4 1 15,0-4 0-15,3-5 0 16,0-2 0-16,0-3 0 16,0 0-3-16,0 0 15 15,-2 0-18-15,1 0 6 16,-1 0-46-16,1 0 6 15,-2 0-89-15,-3 0-64 16,1-4 15-16,-2-7-46 16</inkml:trace>
  <inkml:trace contextRef="#ctx0" brushRef="#br0" timeOffset="-22092.71">21798 11378 232 0,'0'0'57'15,"0"0"-34"-15,0 0 15 16,0 0 53-16,0 0 42 16,19 93-111-16,-13-70 20 15,1 3-27-15,0-6-3 16,0-2 12-16,-3-7-23 15,-1-4 1-15,0-4 24 16,-3-2-12-16,0-1 0 16,2 0 36-16,4 0-16 15,4-4 24-15,1-10-58 16,4-2 3-16,-2 0 3 0,-3 3-3 16,-2 3-3-16,-2 4 0 15,-2-1 6-15,-2 5-15 16,-1-3 8-16,-1 5-11 15,2 0-2-15,-2 0-45 16,1 0-16-16,1 0-25 16,1 0-103-16,1 3 78 15,1 7-33-15,-5-1 8 0</inkml:trace>
  <inkml:trace contextRef="#ctx0" brushRef="#br0" timeOffset="-21449.49">22038 11580 296 0,'0'0'151'16,"0"0"-80"-16,0 0-61 0,0 0-19 16,0 0 10-16,0 0-1 15,1 29 67-15,-2-9-31 16,-5 1-13-16,1-2-13 16,0 0-2-16,0-3-8 15,0-2 0-15,2-3 0 16,2-4-6-16,-1-1 6 15,1-5-2-15,-1-1-4 16,2 0 2-16,0 0-1 16,0 0 5-16,0 0 0 15,0-1-12-15,9-7 1 16,1-1 11-16,3-1-2 0,-1-1 7 16,1-3-12-16,-1 0 7 15,3-2 0-15,-3-1-6 16,0-1 13-16,0-1-7 15,-3 2 2-15,-3 1 11 16,0 3 21-16,-1 4-33 16,-2 1 5-16,0 5 23 15,-1 3-20-15,-2 0 21 16,0 0-30-16,0 0-2 16,0 3 2-16,0 11 1 15,0 5-1-15,0 3 30 16,0 2-25-16,-3 0 5 15,0-2-8-15,0-1 5 16,-1 0-7-16,1-4 0 0,0-1 3 16,0-5-17-16,0-4-3 15,3-3-47-15,0-1-44 16,0-3-100-16,0-3 86 16</inkml:trace>
  <inkml:trace contextRef="#ctx0" brushRef="#br0" timeOffset="-21083.22">22214 11688 237 0,'0'0'116'0,"0"0"-111"16,0 0 1-16,0 0 43 15,0 0-35 1,0 0 22-16,83-66-31 0,-75 54 6 15,-2 3-11-15,-3 3 8 16,-2 0 20-16,-1 3 22 16,0 2-2-16,0 1-24 15,0 0-24-15,0 0 19 16,-10 5-19-16,-5 9 4 16,0 0 5-16,2 3 11 15,4-2-19-15,1 0 2 16,3-1 13-16,0 0-7 15,5-3-10-15,0-3 1 0,0 1 0 16,0-4-9-16,0-1 9 16,0-2-20-16,14-2 6 15,9 0-85-15,5-5-75 16,0-10-27-16</inkml:trace>
  <inkml:trace contextRef="#ctx0" brushRef="#br0" timeOffset="-20541.77">22424 11625 254 0,'0'0'60'15,"0"0"17"-15,0 0 11 16,0 0-51-16,0 0-5 0,-33 83 17 16,33-73-38-16,0-3-10 15,8-5 26-15,5-2-26 16,8 0 20-16,3-8-21 15,1-9-2-15,-4-3-12 16,-5 0 6-16,-8 4-11 16,-3 3 13-16,-4 6 5 15,-1 4 1-15,0 3 22 16,0 0-18-16,0 0-4 16,0 14 14-16,0 4 0 15,0 3 25-15,0-1-26 16,0-1-3-16,0-4-10 0,0-5 0 15,0-3 1-15,3-6-1 16,4-1 0-16,2 0 1 16,3-4-1-16,3-13-3 15,0-5-30-15,1-4-50 16,0-3-38-16,-3 1-3 16,-4 2 77-16,-2 9 47 15,-2 6 0-15,-1 7 83 16,-3 4-22-16,-1 0-42 15,2 0 4-15,1 0-22 16,-1 12 70-16,1 2 0 16,1 2-62-16,1 0 20 15,1-3-29-15,1 0 0 16,-3-1 10-16,1-5-10 16,-2-2-3-16,0-4 2 15,-1-1-94-15,-1 0-40 0,-1-1 14 16</inkml:trace>
  <inkml:trace contextRef="#ctx0" brushRef="#br0" timeOffset="-20385.87">22615 11625 274 0,'0'0'64'0,"0"0"-57"15,0 0 7-15,0 0-11 0,0 0-3 16,91-2-29-1,-54-8-65-15,-2 1-94 0</inkml:trace>
  <inkml:trace contextRef="#ctx0" brushRef="#br0" timeOffset="-19792.81">22060 11371 153 0,'0'0'17'0,"0"0"-5"16,91-66 12-16,-46 47 11 16,12 1 35-16,8 3-18 15,14 5-19-15,4 5 8 16,4 5 33-16,0 0-53 16,-7 8 27-16,-8 15-21 15,-14 8-19-15,-15 13 1 16,-17 10-9-16,-14 6 0 0,-12 3-9 15,0 1 2-15,-27-1 7 16,-11 4 0-16,-8 3 3 16,-9-2-7-16,-4-3 7 15,-3-7-3-15,0-8 0 16,-2-8-3-16,-2-9-1 16,-1-11 1-16,-2-10 6 15,-1-12-12-15,0 0 2 16,3-26 7-16,-1-15-8 15,3-13 18-15,10-13-10 16,7-11 1-16,17-4-1 16,15-3 9-16,16 1-9 15,2 2 3-15,35 2-11 16,20 13-16-16,15 8-45 16,17 18-28-16,14 14 25 0,11 11-3 15,-3 10-16-15,-17 6-26 16</inkml:trace>
  <inkml:trace contextRef="#ctx0" brushRef="#br0" timeOffset="-11631.37">26138 11140 224 0,'0'0'57'0,"0"0"-43"16,0 0-14-16,0 0 0 16,0 0 10-16,0 0-6 15,0 0-2-15,0 0 19 16,5 0-19-16,1-1 19 0,-1 1 12 15,0-2-29-15,-1 1 24 16,2 0-21-16,2 0-5 16,1-1 18-16,-2 1-10 15,2-1 3-15,-1 0-2 16,-1 2-8-16,-1 0-6 16,-3 0-2-16,2 0 5 15,-2 0-2-15,0 0-5 16,0 0-4-16,2 0-13 15,0 0-36-15,4 0 12 16,2 0-93-16</inkml:trace>
  <inkml:trace contextRef="#ctx0" brushRef="#br0" timeOffset="-7979.62">30778 9612 131 0,'0'0'86'16,"0"0"-71"-16,0 0-12 16,0 0 54-16,0 0-19 15,0 0-17-15,0 0 22 0,0 0-42 16,0 0 43 0,0 0-7-16,0 0 5 15,0-2 10-15,0-1-46 0,0 0 10 16,0-1 15-16,2-1-18 15,2 0-10-15,4 0-3 16,-1 1 10-16,2-3 5 16,2 3-9-16,2-2 2 15,1-1 1-15,3 1 11 16,3-1-20-16,5 0 4 16,1 1 0-16,2 0 28 15,-3-1-27-15,-1 4-3 0,-6 2 21 16,-2-1-3-1,-4 2-26-15,-6 0 6 0,-1 0 0 16,-2 0-4-16,-3 0 4 16,0 0 0-16,0 0-4 15,0 0-10-15,0 3 12 16,0 5-5-16,-6 4 7 16,-3 2 9-16,-2 1-9 15,1-5 0-15,1 0 3 16,3-4 8-16,3-1-11 15,1 0 0-15,2-4 2 16,0-1 0-16,0 1-2 16,0 2 0-16,0 2-9 15,3 3 28-15,8 3-19 16,2 3 1-16,2 3 2 0,2 5 16 16,-1-2-19-1,-1 2 0-15,-3-3 7 0,-4-2 3 16,-5-3-11-16,-3-3 1 15,0-2 0-15,0-3 3 16,0 0-3-16,-3-2 0 16,-6-1-2-16,-4-1 8 15,-1-2-6-15,-3 0 0 16,-1 0 14-16,1 0-9 16,0 0-3-16,-1 0-2 15,5 0 0-15,1-4 6 16,3 1-12-16,4 1-8 0,2 2-24 15,3 0 15 1,0 0-42-16,0 0-14 0,2-6-44 16,16-1-158-16</inkml:trace>
  <inkml:trace contextRef="#ctx0" brushRef="#br0" timeOffset="-7602.85">31327 9501 315 0,'0'0'76'0,"0"0"-4"0,0 0-66 15,0 0 80-15,0 0-59 16,0 0-16-16,-17 7-9 15,12 8 38-15,2 6-27 16,3 0 46-16,0 4-49 16,0 4 21-16,0-2-6 15,9-2-22-15,3 0 30 16,-3-3-26-16,-3-4-5 16,-1-2 13-16,-5-6-6 15,0-3-9-15,0 0 0 16,-5-3 2-16,-13-1-7 0,-8-3 3 15,-3 0-5-15,-7-4 5 16,1-13-144-16,4-5 37 16,7-7-95-16,8-2-48 15</inkml:trace>
  <inkml:trace contextRef="#ctx0" brushRef="#br0" timeOffset="-7413.75">31356 9529 107 0,'0'0'92'0,"0"0"14"16,94-26-43-16,-72 19-25 15,-5 3 1-15,-3 1-36 16,-3 0-6-16,-4 3-2 16,2 0-31-16,-3 0-11 0,0 0-39 15,2 0-32-15,2 0 24 16</inkml:trace>
  <inkml:trace contextRef="#ctx0" brushRef="#br0" timeOffset="-7106.92">31755 9433 173 0,'0'0'155'0,"0"0"-57"0,0 0-22 15,0 0 23 1,0 0-49-16,0 0-50 0,2 9 14 16,-2 14 0-16,-2 7 38 15,-8 6-31-15,-2 0 10 16,-1 2-28-16,-2-3 6 16,3-2-8-16,1-4 7 15,3-3-9-15,2-5 1 16,1-5-11-16,3-5 7 15,1-5-51-15,1-5-27 16,0-1-111-16,0-7-45 16</inkml:trace>
  <inkml:trace contextRef="#ctx0" brushRef="#br0" timeOffset="-6809.6">31612 9529 163 0,'0'0'304'0,"0"0"-303"16,0 0 52-16,0 0 2 16,-15 86-44-16,15-70 38 15,3-6-25-15,3-3-20 16,-3-6 10-16,6-1-4 0,-1 0 52 15,4-8-14 1,1-9-41-16,-4-3-10 16,-1 1 3-16,-4 4-27 0,-1 6 12 15,0 1-43-15,-3 6 29 16,1 2-26-16,1 0-147 16,2 0-25-16,4 2 97 15</inkml:trace>
  <inkml:trace contextRef="#ctx0" brushRef="#br0" timeOffset="-6525.32">31900 9574 526 0,'0'0'60'0,"0"0"-58"0,0 0 13 15,0 0 7-15,0 0 42 16,0 0-58-16,-1 66-1 16,-1-62 4-16,2 0-6 15,0-4-3-15,-2 0 9 16,2 0 2-16,0 0 7 16,0-8-18-16,0-6-25 15,0 2-4-15,0 2-77 16,0 3-57-16,0 3 3 0,0 1-89 15</inkml:trace>
  <inkml:trace contextRef="#ctx0" brushRef="#br0" timeOffset="-5255.91">32168 9360 91 0,'0'0'59'16,"0"0"24"-16,0 0-54 0,0 0 72 15,0 0-49-15,0 0-6 16,23-36 7-16,-19 36 0 16,-4 0 10-16,0 0-49 15,0 0-8-15,2 9 8 16,-1 11 6-16,-1 5 18 16,0 3 12-16,0 5-42 15,0 0 14-15,0-2-15 16,-3 1-4-16,-2-3 20 15,-3-6-21-15,4-6-2 16,-1-6 3-16,3-4 5 16,1-5-10-16,1-2 2 15,0 0 0-15,0 0 73 0,0-10-28 16,0-9-22 0,9-2-23-16,2 0 6 0,0 7-10 15,-2 1 4-15,0 5 0 16,-1 4-2-16,-2 1 2 15,3 3 0-15,0 0-2 16,1 0-1-16,1 4-4 16,-4 7 7-16,2 0 0 15,-3-1-7-15,-2-1 7 16,-1-4 0-16,-1-2-2 16,-2-2 13-16,0-1-15 15,1 0 4-15,-1 0 0 0,2 0 23 16,2 0-23-1,2 0 6-15,0-4-13 0,0 2 21 16,-4 2-22-16,5 0 8 16,2 0 0-16,3 0-10 15,0 6 10-15,1 3 0 16,1 1-2-16,-1-1 8 16,-2 0-8-16,-1-1 2 15,2 0-21-15,-3-2 5 16,3-4-51-16,4-1-18 15,-1-1-17-15,5 0-190 16,-3-13-63-16</inkml:trace>
  <inkml:trace contextRef="#ctx0" brushRef="#br0" timeOffset="-4897.54">32622 9537 300 0,'0'0'78'0,"0"0"-48"15,0 0-8-15,0 0 99 16,0 0-51-16,0 0-56 16,36 0 9-16,-23 0-22 15,1-4-1-15,-7-11 0 16,-5-4-60-16,-2-2-50 16,0 3 67-16,-13 2 43 15,-3 5 4-15,3 6 77 16,-5 5-11-16,-3 0-8 0,2 7-58 15,-2 14 37 1,2 5-19-16,5 4-11 0,6 2 25 16,7-2-36-16,1 0 6 15,0-3-3-15,0-4 4 16,14-4-7-16,6-5 3 16,4-5-2-16,3-6 21 15,7-3-22-15,5-2-17 16,5-19-60-16,0-14-153 15,-2-9-43-15</inkml:trace>
  <inkml:trace contextRef="#ctx0" brushRef="#br0" timeOffset="-4679.67">32973 9282 91 0,'0'0'265'0,"0"0"-265"15,0 0 18-15,0 0-18 16,0 0 23-16,-9 85 38 15,9-49-23-15,0 1-14 16,0-2 32-16,0-4-32 16,10-2-22-16,5-3 10 15,3-6-2-15,3-4-18 16,1-6 8-16,3-7-36 16,1-3-43-16,2-9-116 15,-2-16-111-15</inkml:trace>
  <inkml:trace contextRef="#ctx0" brushRef="#br0" timeOffset="-4514.77">33257 9390 204 0,'0'0'171'15,"0"0"-164"-15,0 0 53 16,0 0 10-16,-17 89 8 16,17-62-57-16,0-1-21 15,0 3 13-15,0-5-9 16,0-2-8-16,1 0-84 15,-1-12-103-15,-1-8-100 16</inkml:trace>
  <inkml:trace contextRef="#ctx0" brushRef="#br0" timeOffset="-4350.87">33093 9537 377 0,'0'0'192'16,"0"0"-175"-16,0 0 0 15,0 0-14-15,117-8-3 16,-59 8-9-16,5 0-34 16,2-3-92-16,1-8-33 15</inkml:trace>
  <inkml:trace contextRef="#ctx0" brushRef="#br0" timeOffset="20836.29">23610 3076 307 0,'0'0'11'15,"0"0"14"-15,0 0-17 16,0 0 23-16,0 0 72 16,0 0-46-16,0 0 17 15,0 0-32-15,-2-43-26 16,2 41 35-16,0 2-13 16,0 0-14-16,0 0 13 15,0 0-28-15,0 0 1 16,0 0-1-16,0 0-4 15,0 0 3-15,0 0-7 16,0 0-1-16,0 0 3 16,0 0 6-16,0 0-9 15,0 0 0-15,0 0 1 0,0 0-10 16,0 0 8-16,0 0 1 16,0 0-3-16,0 2 8 15,-4 7-5-15,0 4 0 16,-1 1 3-16,1 1-5 15,0 2 2-15,1 3 0 16,-1 1 10-16,-2 2 1 16,0 3-11-16,-1 2 0 15,-1-1 4-15,1 2-1 16,-1 0-3-16,2-2 0 16,0 2 13-16,0-1-1 0,0 1-12 15,-1 4 0 1,4 1 0-16,0-1 1 0,2-4-1 15,-1 0 0 1,2-5-1-16,-1-2 9 0,1-1-8 16,0-1 0-16,0-2 2 15,0-2-5-15,-2 1 3 16,2 0 0-16,0 0 4 16,0-1 5-16,0 0-9 15,0-2 0-15,0 0 1 16,0-1-5-16,0 1 4 15,0 0 0-15,0 1-2 16,0-3 5-16,0 2-3 16,0 2 0-16,0-3 2 0,2 2 1 15,-1-2-3-15,-1 2 0 16,2-1-3-16,-1 0 11 16,-1 1-13-16,2-1 5 15,-1 2 0-15,2-2 1 16,-1 0-1-16,2-2 0 15,-3-2-8-15,1-2 17 16,-2-2-10-16,1-2 1 16,1-1 0-16,-2-1 2 15,0 0-2-15,0-2-3 16,1 0-2-16,-1 0-31 16,3 0 20-16,3 0-15 15,5-9-44-15,5-10-87 0,3-8-140 16</inkml:trace>
  <inkml:trace contextRef="#ctx0" brushRef="#br0" timeOffset="22379.22">23601 3059 323 0,'0'0'4'16,"0"0"0"-16,0 0-4 16,0 0 0-16,0 0 11 15,0 0 2-15,-9-6-9 16,9 6-4-16,0 4 0 16,0 2 3-16,0-2 13 15,8 0 20-15,5 1-14 16,7-1 17-16,8-3-29 15,10 2 17-15,7-3-4 0,9 0-10 16,2 0 22-16,7 0-26 16,0 0 0-16,2 0 1 15,1 0-3-15,-3 0-7 16,-5 0 0-16,-1 0 2 16,-5 0-1-16,0 0 0 15,-1 0-1-15,-1 0 3 16,-3 3-3-16,-1-3-3 15,-4 0 3-15,1 0 0 16,-1 0 2-16,2 0-2 16,0 0 0-16,2 0-7 0,-4 0 10 15,0 0-6 1,-1 0 0-16,-4 0 3 16,1 0-10-16,-4 0 10 15,-1 0 0-15,-2 0-4 0,-4 0 15 16,0 0-20-16,-2 0 9 15,-1 0 0-15,0 0-7 16,-2 0 14-16,4 0-7 16,-2 0 0-16,1 0 1 15,-1 0-5-15,-2 0 2 16,4 0 2-16,-3 0-8 16,3 0-8-16,-1 0-1 15,-2 0 12-15,0 0-20 16,3-3 15-16,-3 3 8 15,4-3-23-15,2 2 24 0,-1 0-17 16,2 1 18-16,-2-2-15 16,-1 2 1-16,-3 0 14 15,0-1 0-15,-5 1-1 16,2-2-9-16,0 2 10 16,-4-1 0-16,2 1-1 15,-2 0-4-15,0 0 2 16,2 0-12-16,-3 0 6 15,-2 0 3-15,-3 0 3 16,-1 0 3-16,-1 0-6 0,0 0 14 16,0 0-10-1,1 0 2-15,1 0 0 0,0 0 6 16,-1 0-6-16,2 1 0 16,1 1 3-16,-1-1 7 15,0 1-10-15,1-1 0 16,-2 0 1-16,-2-1 15 15,0 3-13-15,0-3 0 16,-3 3 0-16,0-3 5 16,1 2-14-16,-2 0 6 15,-1 0 0-15,-1 1 4 16,2-1-1-16,-1 1-3 16,2 2 1-16,-3-1 9 15,0 2-10-15,1 1 0 16,1 0 1-16,-1 1 8 0,1 2 9 15,-2 1-13-15,3 1 9 16,-2 5-12-16,1 0 17 16,-1 0-19-16,2 3 5 15,-1 1 0-15,2 4-4 16,-4-1 1-16,0-1-2 16,-1 2 8-16,-1 2-8 15,1 2 0-15,-1 2 2 16,-1 6-2-16,2-1 0 15,-1 4 0-15,-1-4-3 16,0-3 4-16,0-3-1 16,0-5 0-16,2-2 2 15,-1 0-1-15,2-1-1 16,-1 0 0-16,-1 1-4 0,2 0 10 16,-2 0-6-16,1 3 0 15,-2 0 2-15,1-1-9 16,-1 0 7-16,0 0 0 15,0-2-2-15,0-2 7 16,0-1-11-16,0-4 5 16,0-4 1-16,0-3-3 15,0-2 4-15,2 0-1 16,-1-4 0-16,2 2 3 16,2-2-3-16,-2 0 0 15,0-2 1-15,0 1-3 0,-1 1 2 16,-1-2 0-16,2 2 0 15,-3 0-42-15,0 2 5 16,0-4-77-16,-23-1-112 16</inkml:trace>
  <inkml:trace contextRef="#ctx0" brushRef="#br0" timeOffset="23578.86">23444 4180 287 0,'0'0'70'0,"0"0"-70"15,0 0 7-15,0 0 1 16,0 0 2-16,0 0 12 16,49 2-9-16,-36 3-4 15,0-1-12-15,-3 1 3 16,7 1 0-16,-1-1-2 16,3-2 3-16,4 2-1 15,1-3 0-15,4-1 5 16,7 2-5-16,8-3 0 15,10 0 0-15,11 0-3 0,8 0 3 16,10-6 0-16,4 0 2 16,0 2 6-16,-1-1-12 15,-5 2 4-15,-5 1-3 16,-2 0-11-16,-6 0 14 16,-4-1 0-16,-10-2-6 15,-2 2 5-15,0 0-4 16,-1-1 5-16,4-1 0 15,-3 0 0-15,1 2 0 16,0-1 0-16,1-1-3 16,-3 0 1-16,2 2 2 15,-2-2-11-15,-1 1-2 0,0 2 9 16,-4-1-4 0,-1 0 8-16,-5 1 0 0,-1-1-16 15,-2 0 15-15,-2 2 1 16,3-4 0-16,2 2 0 15,3 1 0-15,2 0-1 16,1-1-1-16,0-1-25 16,-5 1 16-16,-2-1 2 15,-6 1-3-15,0 2-1 16,-4-1 20-16,-3 2-7 16,1 0 0-16,-3 0 4 15,-3 0-4-15,1 0 0 16,-2 0 8-16,-1 0-10 0,1 0 3 15,2 0-1-15,-4 2 0 16,2-1 2-16,-4 3-2 16,0-3 0-16,0 2 1 15,0-1-5-15,-2-1 12 16,4-1-8-16,-2 0 0 16,1 1-14-16,-1 1 4 15,0-2-37-15,-5 1-53 16</inkml:trace>
  <inkml:trace contextRef="#ctx0" brushRef="#br0" timeOffset="28942.92">23692 11388 11 0,'0'0'44'16,"0"0"4"-16,0 0 4 16,0 0 22-16,0 0-43 15,0 0 11-15,0 0-19 16,0 0-3-16,0 0 0 15,0 0-13-15,0 0 0 16,0 0 15-16,0 0-14 16,0 0 0-16,0 0-8 0,0-5-25 15,0 0 16-15,0-1-4 16,3 1-1-16,1-3-14 16,1 3-65-16,1-2-5 15</inkml:trace>
  <inkml:trace contextRef="#ctx0" brushRef="#br0" timeOffset="29069.84">23692 11388 48 0,'28'-56'0'0</inkml:trace>
  <inkml:trace contextRef="#ctx0" brushRef="#br0" timeOffset="41579.92">23525 3693 3 0,'0'0'22'0,"0"0"-15"16,-12 74 15-16,9-50-17 16,2-4-1-16,1-1 3 15,-2 0-5-15,2-2 4 0,-1 2 17 16,-2-1-17-16,0 0 5 15,0-1-11-15,-1-2 2 16,3-1 0-16,-1-3-2 16,1 0 2-16,1-1-3 15,-2-1 1-15,2-3-3 16,-1 0-3-16,1-1-3 16,0 0 7-16,0-3 2 15,0 3-3-15,0-3-8 16,6 1 11-16,3 0-4 15,4 0-2-15,2 0 6 16,5 1-9-16,-1 3 7 0,7-2-12 16,2-1 9-1,6 4-19-15,2-3-1 0,4-1 25 16,2 0 0-16,4 0 0 16,2-1 6-16,1 0-6 15,3 0 5-15,-1-2-2 16,3-1-5-16,-2 3 3 15,-4-2-1-15,-2 2 18 16,-6 1-11-16,2-1-1 16,-3 1 7-16,0-1-7 15,1 2 1-15,6 0 1 16,-3-1-6-16,3 1-1 16,-1 2-1-16,-3-2 0 15,0 3-3-15,-3-1 12 16,-1 0-9-16,1 1 6 0,-1 0-6 15,-1 1 7 1,1-2-7-16,1-1 3 0,0 0-2 16,4-1 2-16,-2-1-6 15,-4-2-7-15,-1 1 0 16,-2-3-17-16,0 0-21 16,-3 0 39-16</inkml:trace>
  <inkml:trace contextRef="#ctx0" brushRef="#br0" timeOffset="47212.24">30723 9423 154 0,'0'0'46'15,"0"0"-9"-15,0 0-26 16,0 0 2-16,0 0 9 16,0 0 21-16,0 0-16 15,0-21 55-15,3 18-77 16,3-2-5-16,4-1 2 15,-2 0 16-15,1 1 4 16,4-3-19-16,2 0 4 16,0 0 7-16,0 2-7 15,3-2-4-15,-1-1 16 16,3 1-10-16,1-1 1 0,2-1-10 16,2 0 5-1,2-2-6-15,3-3 8 0,-2 1-7 16,3 0 3-16,1 1 5 15,2 3-8-15,5-4 0 16,-1 1 1-16,4-1-12 16,1 0 11-16,-1 2 0 15,-1-1 0-15,0-1 7 16,-2 2-8-16,2-1 1 16,-2 2 0-16,0 1-2 15,-1 0 4-15,-1 3-2 16,0 0 0-16,-1-2 2 0,-2 3-6 15,1-4 4 1,-2 3 0-16,3 0 0 0,-2 1 2 16,4-2-2-16,1 3 0 15,3-2 5-15,4 2-12 16,1 0 7-16,-1 1 0 16,-4 2-4-16,-1 1 4 15,-2 1 0-15,1 0-4 16,3 0 7-16,2 0-3 15,1 1 0-15,-2 2-2 16,2 0-5-16,-4-1 12 16,1 1-5-16,3-3 0 15,-1 3 0-15,4-1-9 16,-1-1 6-16,-3 1 3 16,4-1-14-16,-4 2 14 0,-2-1 0 15,-6 5 0-15,-1-2 6 16,-2 0-7-16,1 2 1 15,-1-1-13-15,0 0 6 16,-1 2 7-16,-2-4 0 16,2 2 1-16,0-2 2 15,-3 2-5-15,1-2 2 16,-3 2 0-16,-5 1-2 16,-1-3 2-16,-2 3 0 15,-7 2 0-15,5 1 7 16,-3 1-10-16,0 3 3 15,-2 0 0-15,1 1-4 0,-4 4 6 16,2 3-2-16,-5 1 0 16,1 4 6-16,-2 0-7 15,-4 0 1-15,1-1 0 16,-3 3 0-16,0-1 4 16,0 2-4-16,0-1 0 15,0 2 5-15,-6 2-7 16,-2 0 2-16,-3-3-10 15,1 3 1-15,0-4 9 16,-1 0 0-16,-4 0-1 16,0-2 1-16,-4 1-1 15,-5-1 1-15,-1 1-4 16,-5 0-3-16,-9 1 7 16,-1 0 0-16,-6 0-2 15,1 2 5-15,5-1-5 0,-1-1 2 16,2 0 0-16,1-2-8 15,-4 0 11-15,0-4-3 16,-4 2 0-16,-3-3-4 16,-8 1 4-16,-3-2 0 15,-5 0 3-15,-5 1-2 16,0-3-1-16,-1 3 9 16,3-4-12-16,4-1 9 15,1-3-6-15,5-1 0 16,-3-5 0-16,3 1-2 15,-5-1 2-15,-1-2 0 16,0 0-4-16,-3-2 8 0,-1-3-5 16,-1-1 1-16,-3 0-2 15,0 0-1-15,1 0-9 16,-1 0 12-16,0 0-5 16,-1 0 23-16,2 0-33 15,2-5 16-15,2-1-1 16,8-5 11-16,-1 2-10 15,-1-2-1-15,-2-3 0 16,-1-3-6-16,6-3-7 16,5-1 13-16,7-2-24 15,6-2 24-15,0-5-1 16,7-1 4-16,2-5-20 16,6-6 12-16,8-3 5 0,7-2 0 15,10-3 7-15,0 2 19 16,8-1-16-16,13 1-2 15,2-1 3-15,6-1-11 16,8 0 0-16,5 3-9 16,10 4-6-16,6 1 6 15,5-1 2-15,-2 4-6 16,-1 4 11-16,-12 2-22 16,-11 5 1-16,-10 3-5 15,-8 3-44-15,-7 4-17 16,-1 0-19-16</inkml:trace>
  <inkml:trace contextRef="#ctx0" brushRef="#br0" timeOffset="51771.77">25500 11376 174 0,'0'0'105'0,"0"0"-88"16,0 0 12-16,0 0-29 16,0 0 3-16,0 0 6 15,0 0-9-15,3-8 2 16,-3 8-1-16,0 0 3 16,0 0-4-16,0 0 0 15,0 0 3-15,0 0-5 0,0 0 3 16,0 0-1-1,0 0 0-15,0 0-13 0,0 0-24 16,1 0-15-16,1 0-13 16,-2 0 33-16,0 0-36 15</inkml:trace>
  <inkml:trace contextRef="#ctx0" brushRef="#br0" timeOffset="57450.79">24857 2623 101 0,'0'0'56'0,"0"0"-49"16,0 0-4-16,0 0 49 16,0 0-46-16,0 0 38 15,0 0 13-15,30-71-43 16,-26 64 17-16,-1 1 7 15,2 1-27-15,-2 1 37 16,-2 1-34-16,1 2 10 0,-2 0 12 16,0 1-15-16,0 0 4 15,0 0-25-15,0 0 0 16,0 0-6-16,0 0 9 16,0 0-3-16,0 0 0 15,0 0-16-15,0 1 16 16,0 10-4-16,0 1 4 15,0 3 4-15,0 0-4 16,0 1 0-16,0 3 0 16,0-2 3-16,0 5-7 15,0 2 4-15,4 1 0 16,-3 0 5-16,1 0 1 16,-1 3-9-16,-1-3 3 15,2 0 0-15,-2-3-1 16,1 0 1-16,-1-2 0 0,0 0 2 15,2-3 10-15,-2 0-12 16,0-2 4-16,0-1 0 16,0-3 12-16,0 1-13 15,0-3-3-15,0 0 62 16,0 1-62-16,0-1 11 16,0-1-1-16,1 2-1 15,1 2-1-15,-1 0-7 16,1 2-1-16,-1 0 8 15,1 0-2-15,-2 2-11 16,0-2 5-16,2 1 0 16,-2-1-1-16,0-1 1 0,0-1 0 15,0 0-2-15,0 0 15 16,0-2-15-16,0 2 2 16,1 0 0-16,2 0 0 15,-1-1 0-15,-1 2 0 16,2 0-4-16,-2-2 11 15,-1 1-7-15,0 3 0 16,0-1 3-16,0 0-11 16,2 2 8-16,-2-1 0 15,0 3-2-15,0 1 13 16,1-3-11-16,1-2 0 16,-1 1-2-16,1-1 2 15,-1 1 0-15,1-1 1 16,1-2-8-16,0-2 16 15,-2 0-14-15,2-1 5 0,-1-4 0 16,-1 2-3-16,1 1 3 16,-2-1 0-16,1 3 3 15,2-4-3-15,-2 5 0 16,1-2-1-16,1 1 3 16,-1-3-3-16,-1 0 1 15,1-2 0-15,1-1-6 16,-2 2 15-16,1-2-9 15,-1 0 0-15,1 1 5 16,-1-2-8-16,1 3 3 0,-2-4 0 16,1 2-4-1,1 1 4-15,-2-2 0 16,1 2 0-16,2-1 8 0,-3-1-18 16,1 2 10-16,1-3 0 15,-2 1 0-15,0 0 4 16,1 0-4-16,-1-1 0 15,3 1-2-15,-1 0 2 16,-1-2 0-16,-1 1-2 16,2 0-13-16,-1-1-4 15,-1-1-6-15,2 0-15 16,-1 1-22-16,3-1-6 16,2 0 20-16,1 0-40 0,-1 0 4 15,-3 0-121-15</inkml:trace>
  <inkml:trace contextRef="#ctx0" brushRef="#br0" timeOffset="78209.53">27916 12809 260 0,'0'0'14'0,"0"0"32"15,0 0-36-15,0 0-4 16,0 0 58-16,0 0-27 16,0 0 12-16,-9-34-19 15,9 31-22-15,0 2 10 16,0-2 8-16,0 0-14 0,0-2 22 15,7 0-34-15,2-1 0 16,5 0-7-16,4-2 11 16,6 2-8-16,5-1 4 15,9 1 0-15,7-1 1 16,7 2-1-16,7-2 0 16,7 2 1-16,5-3 8 15,0 3-13-15,4-1 4 16,2 1 0-16,8 3-7 15,4-2 10-15,2-1-3 16,0 2 1-16,-3-2 8 16,-2 1-12-16,-3 1 3 15,-3-2 0-15,-2 2 0 16,1-1 1-16,-1 3-1 16,-1-1 0-16,-3 2 9 0,-5-1-16 15,-3-2 7-15,-2 2 0 16,0 0-9-16,-1 0 14 15,1 1-5-15,0 0 0 16,3 0 8-16,3 0-8 16,5 0 0-16,6 0-7 15,2 0-1-15,0 1 2 16,1 5 6-16,3 1-8 16,-2-2-6-16,-5 1 2 15,-5-2 6-15,-3 1-25 0,-3-3 13 16,3 1 13-16,0 0 5 15,2-1-26-15,1 2 38 16,1 1-21 0,-3-1 10-16,0 2-1 0,-4-1 4 15,-5 3-2-15,-1-2-2 16,-5 4 5-16,1-6-5 16,0 4 0-16,-4 0-4 15,0 1 4-15,-7-1-13 16,-1 1 28-16,0 1-15 15,-4-1 0-15,-1 3 0 16,1 0-3-16,-1 1 3 16,0 1 0-16,1 2 3 15,-5-1-3-15,0 4 0 16,-2 0-2-16,-2 2 6 0,1 3-8 16,-2 0-3-16,-1 2 7 15,-2-1 1-15,-5 1 6 16,-6 3-7-16,-1 0 0 15,0 2 4-15,-1-1-10 16,-1-3 6-16,0 1 0 16,-3-2 3-16,0-1 0 15,-4 2-1-15,0 0-2 16,-2 0-3-16,-2 3 3 16,-4-1 0-16,-1-1 2 0,0 0-13 15,0-2 14 1,-1-2-3-16,-10-1 0 0,-1-6 2 15,-1 2-2-15,-8-4 0 16,-1 0-2-16,-5-3 2 16,-1-1 0-16,-4-2 4 15,-1 2-9-15,-3-3 23 16,-2 0-26-16,-7 0 8 16,2-1 0-16,-5 3-1 15,0-3 6-15,1 3-5 16,-1 0 4-16,-5 0 1 15,0 1-6-15,-5 2 1 16,-9 0 0-16,-2-2 1 16,-9 0 0-16,-1-1-1 15,2 0 0-15,-1 0 9 0,4-1-9 16,-1 1 0-16,-3-3 4 16,1 3 16-16,-2-4-13 15,-3 2 5-15,-6-5 9 16,-3 2-12-16,-2-2-9 15,-5-3 0-15,-2 0 4 16,-3 0 8-16,0 0-12 16,4 1 16-16,-2 0 14 15,0-1-23-15,-5 2 12 16,-2-2-19-16,-3 2 0 16,3 3 3-16,-2-1 2 15,0 2-5-15,4 1 2 16,0-1 6-16,6 0-7 15,7-4-1-15,7 1 0 0,5 0-5 16,4-1 5-16,5-1 0 16,2 0 0-16,3 2 3 15,-5-2-8-15,2 0 5 16,-1 1-12-16,3-2 11 16,4 0-16-16,3 0 17 15,0 0-5-15,6-7 0 16,1-3 1-16,6-1-1 15,5 1 5-15,1-2 1 16,3 0-1-16,2-1 0 0,5 1-1 16,3-1-11-16,7 0 12 15,1 1-2-15,5 0 5 16,2-2-8-16,3 1 10 16,4 1-5-16,3-2 0 15,2 1-3-15,-1-3-6 16,-1 1 9-16,1 0-5 15,-2-6-4-15,-1 4 5 16,-1-5 4-16,-1 2-4 16,-1-1-13-16,-1-1-17 15,3 0 2-15,2-2 5 16,5 0 7-16,0-1-16 16,0 2-1-16,14 2-8 15,6 3-30-15,9 3-6 16,5 3 2-16</inkml:trace>
</inkml:ink>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8.xml.rels>&#65279;<?xml version="1.0" encoding="utf-8" standalone="yes"?><Relationships xmlns="http://schemas.openxmlformats.org/package/2006/relationships"><Relationship Id="rId1" Type="http://schemas.openxmlformats.org/officeDocument/2006/relationships/image" Target="../media/image3.png" /><Relationship Id="rId2" Type="http://schemas.microsoft.com/office/2007/relationships/hdphoto" Target="../media/image4.wdp" /><Relationship Id="rId3" Type="http://schemas.openxmlformats.org/officeDocument/2006/relationships/image" Target="../media/image5.png" /><Relationship Id="rId4" Type="http://schemas.microsoft.com/office/2007/relationships/hdphoto" Target="../media/image6.wdp" /><Relationship Id="rId5" Type="http://schemas.openxmlformats.org/officeDocument/2006/relationships/slideMaster" Target="../slideMasters/slideMaster4.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image" Target="../media/image3.png" /><Relationship Id="rId2" Type="http://schemas.microsoft.com/office/2007/relationships/hdphoto" Target="../media/image4.wdp" /><Relationship Id="rId3" Type="http://schemas.openxmlformats.org/officeDocument/2006/relationships/image" Target="../media/image5.png" /><Relationship Id="rId4" Type="http://schemas.microsoft.com/office/2007/relationships/hdphoto" Target="../media/image6.wdp" /><Relationship Id="rId5" Type="http://schemas.openxmlformats.org/officeDocument/2006/relationships/slideMaster" Target="../slideMasters/slideMaster4.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5.xml.rels>&#65279;<?xml version="1.0" encoding="utf-8" standalone="yes"?><Relationships xmlns="http://schemas.openxmlformats.org/package/2006/relationships"><Relationship Id="rId1" Type="http://schemas.openxmlformats.org/officeDocument/2006/relationships/image" Target="../media/image3.png" /><Relationship Id="rId2" Type="http://schemas.microsoft.com/office/2007/relationships/hdphoto" Target="../media/image4.wdp" /><Relationship Id="rId3" Type="http://schemas.openxmlformats.org/officeDocument/2006/relationships/image" Target="../media/image7.png" /><Relationship Id="rId4" Type="http://schemas.microsoft.com/office/2007/relationships/hdphoto" Target="../media/image6.wdp" /><Relationship Id="rId5" Type="http://schemas.openxmlformats.org/officeDocument/2006/relationships/slideMaster" Target="../slideMasters/slideMaster4.xml" /></Relationships>
</file>

<file path=ppt/slideLayouts/_rels/slideLayout46.xml.rels>&#65279;<?xml version="1.0" encoding="utf-8" standalone="yes"?><Relationships xmlns="http://schemas.openxmlformats.org/package/2006/relationships"><Relationship Id="rId1" Type="http://schemas.openxmlformats.org/officeDocument/2006/relationships/image" Target="../media/image3.png" /><Relationship Id="rId2" Type="http://schemas.microsoft.com/office/2007/relationships/hdphoto" Target="../media/image4.wdp" /><Relationship Id="rId3" Type="http://schemas.openxmlformats.org/officeDocument/2006/relationships/image" Target="../media/image7.png" /><Relationship Id="rId4" Type="http://schemas.microsoft.com/office/2007/relationships/hdphoto" Target="../media/image6.wdp" /><Relationship Id="rId5" Type="http://schemas.openxmlformats.org/officeDocument/2006/relationships/slideMaster" Target="../slideMasters/slideMaster4.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title=""/>
        <p:cNvGrpSpPr/>
        <p:nvPr/>
      </p:nvGrpSpPr>
      <p:grpSpPr>
        <a:xfrm>
          <a:off x="0" y="0"/>
          <a:ext cx="0" cy="0"/>
        </a:xfrm>
      </p:grpSpPr>
      <p:sp>
        <p:nvSpPr>
          <p:cNvPr id="2" name="Title 1" title=""/>
          <p:cNvSpPr>
            <a:spLocks noGrp="1"/>
          </p:cNvSpPr>
          <p:nvPr>
            <p:ph type="ctrTitle"/>
          </p:nvPr>
        </p:nvSpPr>
        <p:spPr/>
        <p:txBody>
          <a:bodyPr/>
          <a:lstStyle/>
          <a:p>
            <a:r>
              <a:rPr lang="en-US" smtClean="0"/>
              <a:t>Click to edit Master title style</a:t>
            </a:r>
            <a:endParaRPr lang="en-US"/>
          </a:p>
        </p:txBody>
      </p:sp>
      <p:sp>
        <p:nvSpPr>
          <p:cNvPr id="3" name="Subtitle 2" title=""/>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title=""/>
          <p:cNvSpPr>
            <a:spLocks noGrp="1"/>
          </p:cNvSpPr>
          <p:nvPr>
            <p:ph type="dt" sz="half" idx="2"/>
          </p:nvPr>
        </p:nvSpPr>
        <p:spPr/>
        <p:txBody>
          <a:bodyPr/>
          <a:lstStyle/>
          <a:p>
            <a:fld id="{E97B82F4-6F17-4C95-A5EE-2B32E782F741}"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Vertical Text Placeholder 2" title=""/>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p:txBody>
          <a:bodyPr/>
          <a:lstStyle/>
          <a:p>
            <a:fld id="{862CEA6E-9A1C-453D-98FF-B033D274B0AD}"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title=""/>
        <p:cNvGrpSpPr/>
        <p:nvPr/>
      </p:nvGrpSpPr>
      <p:grpSpPr>
        <a:xfrm>
          <a:off x="0" y="0"/>
          <a:ext cx="0" cy="0"/>
        </a:xfrm>
      </p:grpSpPr>
      <p:sp>
        <p:nvSpPr>
          <p:cNvPr id="2" name="Vertical Title 1" title=""/>
          <p:cNvSpPr>
            <a:spLocks noGrp="1"/>
          </p:cNvSpPr>
          <p:nvPr>
            <p:ph type="title" orient="vert"/>
          </p:nvPr>
        </p:nvSpPr>
        <p:spPr/>
        <p:txBody>
          <a:bodyPr vert="eaVert"/>
          <a:lstStyle/>
          <a:p>
            <a:r>
              <a:rPr lang="en-US" smtClean="0"/>
              <a:t>Click to edit Master title style</a:t>
            </a:r>
            <a:endParaRPr lang="en-US"/>
          </a:p>
        </p:txBody>
      </p:sp>
      <p:sp>
        <p:nvSpPr>
          <p:cNvPr id="3" name="Vertical Text Placeholder 2" title=""/>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p:txBody>
          <a:bodyPr/>
          <a:lstStyle/>
          <a:p>
            <a:fld id="{20770D57-CFC9-4EF1-85CA-9FCAE6945BB8}"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C77D8052-9DA9-4005-B75C-88443350C640}" type="datetimeFigureOut">
              <a:rPr lang="en-IN" smtClean="0"/>
              <a:t>20-04-2020</a:t>
            </a:fld>
            <a:endParaRPr lang="en-IN"/>
          </a:p>
        </p:txBody>
      </p:sp>
      <p:sp>
        <p:nvSpPr>
          <p:cNvPr id="5" name="Footer Placeholder 4"/>
          <p:cNvSpPr>
            <a:spLocks noGrp="1"/>
          </p:cNvSpPr>
          <p:nvPr>
            <p:ph type="ftr" sz="quarter" idx="11"/>
          </p:nvPr>
        </p:nvSpPr>
        <p:spPr/>
        <p:txBody>
          <a:bodyPr/>
          <a:lstStyle/>
          <a:p>
            <a:endParaRPr lang="en-IN"/>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65B21956-BD6C-40EB-A0A6-8956005AA3C3}" type="slidenum">
              <a:rPr lang="en-IN" smtClean="0"/>
              <a:t>‹#›</a:t>
            </a:fld>
            <a:endParaRPr lang="en-IN"/>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7D8052-9DA9-4005-B75C-88443350C640}" type="datetimeFigureOut">
              <a:rPr lang="en-IN" smtClean="0"/>
              <a:t>20-04-2020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B21956-BD6C-40EB-A0A6-8956005AA3C3}" type="slidenum">
              <a:rPr lang="en-IN" smtClean="0"/>
              <a:t>‹#›</a:t>
            </a:fld>
            <a:endParaRPr lang="en-IN"/>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C77D8052-9DA9-4005-B75C-88443350C640}" type="datetimeFigureOut">
              <a:rPr lang="en-IN" smtClean="0"/>
              <a:t>20-04-2020</a:t>
            </a:fld>
            <a:endParaRPr lang="en-IN"/>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B21956-BD6C-40EB-A0A6-8956005AA3C3}" type="slidenum">
              <a:rPr lang="en-IN" smtClean="0"/>
              <a:t>‹#›</a:t>
            </a:fld>
            <a:endParaRPr lang="en-IN"/>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a:solidFill>
                  <a:schemeClr val="accent1">
                    <a:lumMod val="50000"/>
                  </a:schemeClr>
                </a:solidFill>
                <a:latin typeface="+mj-lt"/>
                <a:ea typeface="+mj-ea"/>
                <a:cs typeface="+mj-cs"/>
              </a:defRPr>
            </a:lvl1pPr>
          </a:lstStyle>
          <a:p>
            <a:r>
              <a:rPr lang="en-US" smtClean="0"/>
              <a:t>Click to edit Master title style</a:t>
            </a:r>
            <a:endParaRPr lang="en-US"/>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568171" y="408373"/>
            <a:ext cx="11014229"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7D8052-9DA9-4005-B75C-88443350C640}" type="datetimeFigureOut">
              <a:rPr lang="en-IN" smtClean="0"/>
              <a:t>20-04-2020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B21956-BD6C-40EB-A0A6-8956005AA3C3}" type="slidenum">
              <a:rPr lang="en-IN" smtClean="0"/>
              <a:t>‹#›</a:t>
            </a:fld>
            <a:endParaRPr lang="en-IN"/>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7D8052-9DA9-4005-B75C-88443350C640}" type="datetimeFigureOut">
              <a:rPr lang="en-IN" smtClean="0"/>
              <a:t>20-04-2020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5B21956-BD6C-40EB-A0A6-8956005AA3C3}" type="slidenum">
              <a:rPr lang="en-IN" smtClean="0"/>
              <a:t>‹#›</a:t>
            </a:fld>
            <a:endParaRPr lang="en-IN"/>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7D8052-9DA9-4005-B75C-88443350C640}" type="datetimeFigureOut">
              <a:rPr lang="en-IN" smtClean="0"/>
              <a:t>20-04-2020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5B21956-BD6C-40EB-A0A6-8956005AA3C3}" type="slidenum">
              <a:rPr lang="en-IN" smtClean="0"/>
              <a:t>‹#›</a:t>
            </a:fld>
            <a:endParaRPr lang="en-IN"/>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2" name="Date Placeholder 1"/>
          <p:cNvSpPr>
            <a:spLocks noGrp="1"/>
          </p:cNvSpPr>
          <p:nvPr>
            <p:ph type="dt" sz="half" idx="10"/>
          </p:nvPr>
        </p:nvSpPr>
        <p:spPr/>
        <p:txBody>
          <a:bodyPr/>
          <a:lstStyle/>
          <a:p>
            <a:fld id="{C77D8052-9DA9-4005-B75C-88443350C640}" type="datetimeFigureOut">
              <a:rPr lang="en-IN" smtClean="0"/>
              <a:t>20-04-2020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5B21956-BD6C-40EB-A0A6-8956005AA3C3}" type="slidenum">
              <a:rPr lang="en-IN" smtClean="0"/>
              <a:t>‹#›</a:t>
            </a:fld>
            <a:endParaRPr lang="en-IN"/>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7D8052-9DA9-4005-B75C-88443350C640}" type="datetimeFigureOut">
              <a:rPr lang="en-IN" smtClean="0"/>
              <a:t>20-04-2020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B21956-BD6C-40EB-A0A6-8956005AA3C3}" type="slidenum">
              <a:rPr lang="en-IN" smtClean="0"/>
              <a:t>‹#›</a:t>
            </a:fld>
            <a:endParaRPr lang="en-IN"/>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Content Placeholder 2" title=""/>
          <p:cNvSpPr>
            <a:spLocks noGrp="1"/>
          </p:cNvSpPr>
          <p:nvPr>
            <p:ph idx="1"/>
          </p:nvPr>
        </p:nvSpPr>
        <p:spPr/>
        <p:txBody>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p:txBody>
          <a:bodyPr/>
          <a:lstStyle/>
          <a:p>
            <a:fld id="{2881F550-866B-46BE-A60A-5B086EB36FEF}"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C77D8052-9DA9-4005-B75C-88443350C640}" type="datetimeFigureOut">
              <a:rPr lang="en-IN" smtClean="0"/>
              <a:t>20-04-2020</a:t>
            </a:fld>
            <a:endParaRPr lang="en-IN"/>
          </a:p>
        </p:txBody>
      </p:sp>
      <p:sp>
        <p:nvSpPr>
          <p:cNvPr id="7" name="Slide Number Placeholder 6"/>
          <p:cNvSpPr>
            <a:spLocks noGrp="1"/>
          </p:cNvSpPr>
          <p:nvPr>
            <p:ph type="sldNum" sz="quarter" idx="12"/>
          </p:nvPr>
        </p:nvSpPr>
        <p:spPr/>
        <p:txBody>
          <a:bodyPr/>
          <a:lstStyle/>
          <a:p>
            <a:fld id="{65B21956-BD6C-40EB-A0A6-8956005AA3C3}" type="slidenum">
              <a:rPr lang="en-IN" smtClean="0"/>
              <a:t>‹#›</a:t>
            </a:fld>
            <a:endParaRPr lang="en-IN"/>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6" name="Footer Placeholder 5"/>
          <p:cNvSpPr>
            <a:spLocks noGrp="1"/>
          </p:cNvSpPr>
          <p:nvPr>
            <p:ph type="ftr" sz="quarter" idx="11"/>
          </p:nvPr>
        </p:nvSpPr>
        <p:spPr/>
        <p:txBody>
          <a:bodyPr/>
          <a:lstStyle/>
          <a:p>
            <a:endParaRPr lang="en-IN"/>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7D8052-9DA9-4005-B75C-88443350C640}" type="datetimeFigureOut">
              <a:rPr lang="en-IN" smtClean="0"/>
              <a:t>20-04-2020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B21956-BD6C-40EB-A0A6-8956005AA3C3}" type="slidenum">
              <a:rPr lang="en-IN" smtClean="0"/>
              <a:t>‹#›</a:t>
            </a:fld>
            <a:endParaRPr lang="en-IN"/>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2" name="Vertical Title 1"/>
          <p:cNvSpPr>
            <a:spLocks noGrp="1"/>
          </p:cNvSpPr>
          <p:nvPr>
            <p:ph type="title" orient="vert"/>
          </p:nvPr>
        </p:nvSpPr>
        <p:spPr>
          <a:xfrm>
            <a:off x="9398103" y="395428"/>
            <a:ext cx="1980708" cy="57889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7D8052-9DA9-4005-B75C-88443350C640}" type="datetimeFigureOut">
              <a:rPr lang="en-IN" smtClean="0"/>
              <a:t>20-04-2020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B21956-BD6C-40EB-A0A6-8956005AA3C3}" type="slidenum">
              <a:rPr lang="en-IN" smtClean="0"/>
              <a:t>‹#›</a:t>
            </a:fld>
            <a:endParaRPr lang="en-IN"/>
          </a:p>
        </p:txBody>
      </p:sp>
    </p:spTree>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Title and Caption">
    <p:spTree>
      <p:nvGrpSpPr>
        <p:cNvPr id="1" name=""/>
        <p:cNvGrpSpPr/>
        <p:nvPr/>
      </p:nvGrpSpPr>
      <p:grpSpPr>
        <a:xfrm>
          <a:off x="0" y="0"/>
          <a: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77D8052-9DA9-4005-B75C-88443350C640}" type="datetimeFigureOut">
              <a:rPr lang="en-IN" smtClean="0"/>
              <a:t>20-04-2020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B21956-BD6C-40EB-A0A6-8956005AA3C3}" type="slidenum">
              <a:rPr lang="en-IN" smtClean="0"/>
              <a:t>‹#›</a:t>
            </a:fld>
            <a:endParaRPr lang="en-IN"/>
          </a:p>
        </p:txBody>
      </p:sp>
    </p:spTree>
    <p:extLst>
      <p:ext uri="{BB962C8B-B14F-4D97-AF65-F5344CB8AC3E}">
        <p14:creationId xmlns:p14="http://schemas.microsoft.com/office/powerpoint/2010/main" val="1000285807"/>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11" name="Freeform 6"/>
          <p:cNvSpPr/>
          <p:nvPr/>
        </p:nvSpPr>
        <p:spPr bwMode="auto">
          <a:xfrm>
            <a:off x="0" y="-3175"/>
            <a:ext cx="12192000" cy="5203825"/>
          </a:xfrm>
          <a:custGeom>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DBE19C3-07B8-487D-B4C3-EDD278652CEE}" type="datetimeFigureOut">
              <a:rPr lang="en-IN" smtClean="0"/>
              <a:t>28-10-2020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3777687939"/>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11" name="Freeform 6"/>
          <p:cNvSpPr/>
          <p:nvPr/>
        </p:nvSpPr>
        <p:spPr bwMode="auto">
          <a:xfrm>
            <a:off x="0" y="0"/>
            <a:ext cx="12192000" cy="999202"/>
          </a:xfrm>
          <a:custGeom>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a:xfrm>
            <a:off x="451514" y="28752"/>
            <a:ext cx="10476464" cy="721875"/>
          </a:xfrm>
        </p:spPr>
        <p:txBody>
          <a:bodyPr/>
          <a:lstStyle/>
          <a:p>
            <a:r>
              <a:rPr lang="en-US"/>
              <a:t>Click to edit Master title style</a:t>
            </a:r>
          </a:p>
        </p:txBody>
      </p:sp>
      <p:sp>
        <p:nvSpPr>
          <p:cNvPr id="3" name="Content Placeholder 2"/>
          <p:cNvSpPr>
            <a:spLocks noGrp="1"/>
          </p:cNvSpPr>
          <p:nvPr>
            <p:ph idx="1"/>
          </p:nvPr>
        </p:nvSpPr>
        <p:spPr>
          <a:xfrm>
            <a:off x="451514" y="999202"/>
            <a:ext cx="11288972" cy="504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DBE19C3-07B8-487D-B4C3-EDD278652CEE}" type="datetimeFigureOut">
              <a:rPr lang="en-IN" smtClean="0"/>
              <a:t>28-10-2020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3893697622"/>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10" name="Freeform 7"/>
          <p:cNvSpPr/>
          <p:nvPr/>
        </p:nvSpPr>
        <p:spPr bwMode="auto">
          <a:xfrm>
            <a:off x="0" y="1"/>
            <a:ext cx="12192000" cy="5203825"/>
          </a:xfrm>
          <a:custGeom>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BE19C3-07B8-487D-B4C3-EDD278652CEE}" type="datetimeFigureOut">
              <a:rPr lang="en-IN" smtClean="0"/>
              <a:t>28-10-2020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1989501720"/>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8" name="Freeform 6"/>
          <p:cNvSpPr/>
          <p:nvPr/>
        </p:nvSpPr>
        <p:spPr bwMode="auto">
          <a:xfrm>
            <a:off x="0" y="0"/>
            <a:ext cx="12192000" cy="2185988"/>
          </a:xfrm>
          <a:custGeom>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8DBE19C3-07B8-487D-B4C3-EDD278652CEE}" type="datetimeFigureOut">
              <a:rPr lang="en-IN" smtClean="0"/>
              <a:t>28-10-2020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3792946303"/>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10" name="Freeform 6"/>
          <p:cNvSpPr/>
          <p:nvPr/>
        </p:nvSpPr>
        <p:spPr bwMode="auto">
          <a:xfrm>
            <a:off x="0" y="0"/>
            <a:ext cx="12192000" cy="2185988"/>
          </a:xfrm>
          <a:custGeom>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8DBE19C3-07B8-487D-B4C3-EDD278652CEE}" type="datetimeFigureOut">
              <a:rPr lang="en-IN" smtClean="0"/>
              <a:t>28-10-2020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3268844322"/>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6" name="Freeform 6"/>
          <p:cNvSpPr/>
          <p:nvPr/>
        </p:nvSpPr>
        <p:spPr bwMode="auto">
          <a:xfrm>
            <a:off x="0" y="0"/>
            <a:ext cx="12192000" cy="2185988"/>
          </a:xfrm>
          <a:custGeom>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DBE19C3-07B8-487D-B4C3-EDD278652CEE}" type="datetimeFigureOut">
              <a:rPr lang="en-IN" smtClean="0"/>
              <a:t>28-10-2020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653597867"/>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title=""/>
        <p:cNvGrpSpPr/>
        <p:nvPr/>
      </p:nvGrpSpPr>
      <p:grpSpPr>
        <a:xfrm>
          <a:off x="0" y="0"/>
          <a:ext cx="0" cy="0"/>
        </a:xfrm>
      </p:grpSpPr>
      <p:sp>
        <p:nvSpPr>
          <p:cNvPr id="2" name="Title 1" title=""/>
          <p:cNvSpPr>
            <a:spLocks noGrp="1"/>
          </p:cNvSpPr>
          <p:nvPr>
            <p:ph type="title"/>
          </p:nvPr>
        </p:nvSpPr>
        <p:spPr/>
        <p:txBody>
          <a:bodyPr anchor="t"/>
          <a:lstStyle>
            <a:lvl1pPr algn="l">
              <a:defRPr sz="4000" b="1" cap="all"/>
            </a:lvl1pPr>
          </a:lstStyle>
          <a:p>
            <a:r>
              <a:rPr lang="en-US" smtClean="0"/>
              <a:t>Click to edit Master title style</a:t>
            </a:r>
            <a:endParaRPr lang="en-US"/>
          </a:p>
        </p:txBody>
      </p:sp>
      <p:sp>
        <p:nvSpPr>
          <p:cNvPr id="3" name="Text Placeholder 2" title=""/>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mtClean="0"/>
              <a:t>Click to edit Master text styles</a:t>
            </a:r>
          </a:p>
        </p:txBody>
      </p:sp>
      <p:sp>
        <p:nvSpPr>
          <p:cNvPr id="4" name="Date Placeholder 3" title=""/>
          <p:cNvSpPr>
            <a:spLocks noGrp="1"/>
          </p:cNvSpPr>
          <p:nvPr>
            <p:ph type="dt" sz="half" idx="2"/>
          </p:nvPr>
        </p:nvSpPr>
        <p:spPr/>
        <p:txBody>
          <a:bodyPr/>
          <a:lstStyle/>
          <a:p>
            <a:fld id="{C53320CA-ABA3-4415-9602-BDC60A6D8E66}"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8DBE19C3-07B8-487D-B4C3-EDD278652CEE}" type="datetimeFigureOut">
              <a:rPr lang="en-IN" smtClean="0"/>
              <a:t>28-10-2020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654222835"/>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12" name="Freeform 6"/>
          <p:cNvSpPr>
            <a:spLocks noChangeAspect="1"/>
          </p:cNvSpPr>
          <p:nvPr/>
        </p:nvSpPr>
        <p:spPr bwMode="auto">
          <a:xfrm>
            <a:off x="1073151" y="446087"/>
            <a:ext cx="3547533" cy="1814651"/>
          </a:xfrm>
          <a:custGeom>
            <a:rect l="0" t="0" r="r" b="b"/>
            <a:pathLst>
              <a:path w="3383"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BE19C3-07B8-487D-B4C3-EDD278652CEE}" type="datetimeFigureOut">
              <a:rPr lang="en-IN" smtClean="0"/>
              <a:t>28-10-2020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65807812"/>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a:p>
        </p:txBody>
      </p:sp>
      <p:sp>
        <p:nvSpPr>
          <p:cNvPr id="9" name="Picture Placeholder 11"/>
          <p:cNvSpPr>
            <a:spLocks noGrp="1" noChangeAspect="1"/>
          </p:cNvSpPr>
          <p:nvPr>
            <p:ph type="pic" sz="quarter" idx="13"/>
          </p:nvPr>
        </p:nvSpPr>
        <p:spPr bwMode="auto">
          <a:xfrm>
            <a:off x="6098117" y="0"/>
            <a:ext cx="6093883" cy="6858000"/>
          </a:xfrm>
          <a:custGeom>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8DBE19C3-07B8-487D-B4C3-EDD278652CEE}" type="datetimeFigureOut">
              <a:rPr lang="en-IN" smtClean="0"/>
              <a:t>28-10-2020</a:t>
            </a:fld>
            <a:endParaRPr lang="en-IN"/>
          </a:p>
        </p:txBody>
      </p:sp>
      <p:sp>
        <p:nvSpPr>
          <p:cNvPr id="6" name="Footer Placeholder 5"/>
          <p:cNvSpPr>
            <a:spLocks noGrp="1"/>
          </p:cNvSpPr>
          <p:nvPr>
            <p:ph type="ftr" sz="quarter" idx="11"/>
          </p:nvPr>
        </p:nvSpPr>
        <p:spPr>
          <a:xfrm>
            <a:off x="590396" y="6041362"/>
            <a:ext cx="3295413" cy="365125"/>
          </a:xfrm>
        </p:spPr>
        <p:txBody>
          <a:bodyPr/>
          <a:lstStyle/>
          <a:p>
            <a:endParaRPr lang="en-IN"/>
          </a:p>
        </p:txBody>
      </p:sp>
      <p:sp>
        <p:nvSpPr>
          <p:cNvPr id="7" name="Slide Number Placeholder 6"/>
          <p:cNvSpPr>
            <a:spLocks noGrp="1"/>
          </p:cNvSpPr>
          <p:nvPr>
            <p:ph type="sldNum" sz="quarter" idx="12"/>
          </p:nvPr>
        </p:nvSpPr>
        <p:spPr>
          <a:xfrm>
            <a:off x="4862689" y="5915888"/>
            <a:ext cx="1062155" cy="490599"/>
          </a:xfrm>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1909416901"/>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Panoramic Picture with Caption">
    <p:spTree>
      <p:nvGrpSpPr>
        <p:cNvPr id="1" name=""/>
        <p:cNvGrpSpPr/>
        <p:nvPr/>
      </p:nvGrpSpPr>
      <p:grpSpPr>
        <a:xfrm>
          <a:off x="0" y="0"/>
          <a: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a:p>
        </p:txBody>
      </p:sp>
      <p:sp>
        <p:nvSpPr>
          <p:cNvPr id="15" name="Picture Placeholder 14"/>
          <p:cNvSpPr>
            <a:spLocks noGrp="1" noChangeAspect="1"/>
          </p:cNvSpPr>
          <p:nvPr>
            <p:ph type="pic" sz="quarter" idx="13"/>
          </p:nvPr>
        </p:nvSpPr>
        <p:spPr bwMode="auto">
          <a:xfrm>
            <a:off x="0" y="0"/>
            <a:ext cx="12192000" cy="4800600"/>
          </a:xfrm>
          <a:custGeom>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BE19C3-07B8-487D-B4C3-EDD278652CEE}" type="datetimeFigureOut">
              <a:rPr lang="en-IN" smtClean="0"/>
              <a:t>28-10-2020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209203329"/>
      </p:ext>
    </p:extLst>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Quote with Caption">
    <p:spTree>
      <p:nvGrpSpPr>
        <p:cNvPr id="1" name=""/>
        <p:cNvGrpSpPr/>
        <p:nvPr/>
      </p:nvGrpSpPr>
      <p:grpSpPr>
        <a:xfrm>
          <a:off x="0" y="0"/>
          <a:ext cx="0" cy="0"/>
        </a:xfrm>
      </p:grpSpPr>
      <p:sp>
        <p:nvSpPr>
          <p:cNvPr id="8" name="Freeform 6"/>
          <p:cNvSpPr>
            <a:spLocks noChangeAspect="1"/>
          </p:cNvSpPr>
          <p:nvPr/>
        </p:nvSpPr>
        <p:spPr bwMode="auto">
          <a:xfrm>
            <a:off x="631697" y="1081456"/>
            <a:ext cx="6332416" cy="3239188"/>
          </a:xfrm>
          <a:custGeom>
            <a:rect l="0" t="0" r="r" b="b"/>
            <a:pathLst>
              <a:path w="3383"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BE19C3-07B8-487D-B4C3-EDD278652CEE}" type="datetimeFigureOut">
              <a:rPr lang="en-IN" smtClean="0"/>
              <a:t>28-10-2020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3405809727"/>
      </p:ext>
    </p:extLst>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Name Card">
    <p:spTree>
      <p:nvGrpSpPr>
        <p:cNvPr id="1" name=""/>
        <p:cNvGrpSpPr/>
        <p:nvPr/>
      </p:nvGrpSpPr>
      <p:grpSpPr>
        <a:xfrm>
          <a:off x="0" y="0"/>
          <a:ext cx="0" cy="0"/>
        </a:xfrm>
      </p:grpSpPr>
      <p:sp>
        <p:nvSpPr>
          <p:cNvPr id="9" name="Freeform 6"/>
          <p:cNvSpPr>
            <a:spLocks noChangeAspect="1"/>
          </p:cNvSpPr>
          <p:nvPr/>
        </p:nvSpPr>
        <p:spPr bwMode="auto">
          <a:xfrm>
            <a:off x="1140884" y="2286585"/>
            <a:ext cx="4895115" cy="2503972"/>
          </a:xfrm>
          <a:custGeom>
            <a:rect l="0" t="0" r="r" b="b"/>
            <a:pathLst>
              <a:path w="3383"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8DBE19C3-07B8-487D-B4C3-EDD278652CEE}" type="datetimeFigureOut">
              <a:rPr lang="en-IN" smtClean="0"/>
              <a:t>28-10-2020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1324396547"/>
      </p:ext>
    </p:extLst>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7" name="Freeform 6"/>
          <p:cNvSpPr/>
          <p:nvPr/>
        </p:nvSpPr>
        <p:spPr bwMode="auto">
          <a:xfrm>
            <a:off x="0" y="0"/>
            <a:ext cx="12192000" cy="2185988"/>
          </a:xfrm>
          <a:custGeom>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DBE19C3-07B8-487D-B4C3-EDD278652CEE}" type="datetimeFigureOut">
              <a:rPr lang="en-IN" smtClean="0"/>
              <a:t>28-10-2020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3482037957"/>
      </p:ext>
    </p:extLst>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12" name="Freeform 6"/>
          <p:cNvSpPr>
            <a:spLocks noChangeAspect="1"/>
          </p:cNvSpPr>
          <p:nvPr/>
        </p:nvSpPr>
        <p:spPr bwMode="auto">
          <a:xfrm>
            <a:off x="7669651" y="446089"/>
            <a:ext cx="4522349" cy="5414962"/>
          </a:xfrm>
          <a:custGeom>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DBE19C3-07B8-487D-B4C3-EDD278652CEE}" type="datetimeFigureOut">
              <a:rPr lang="en-IN" smtClean="0"/>
              <a:t>28-10-2020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27D38E6-73F8-43C8-9BE5-83A75A94EC62}" type="slidenum">
              <a:rPr lang="en-IN" smtClean="0"/>
              <a:t>‹#›</a:t>
            </a:fld>
            <a:endParaRPr lang="en-IN"/>
          </a:p>
        </p:txBody>
      </p:sp>
    </p:spTree>
    <p:extLst>
      <p:ext uri="{BB962C8B-B14F-4D97-AF65-F5344CB8AC3E}">
        <p14:creationId xmlns:p14="http://schemas.microsoft.com/office/powerpoint/2010/main" val="3029610931"/>
      </p:ext>
    </p:extLst>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7" name="Rectangle 6"/>
          <p:cNvSpPr/>
          <p:nvPr/>
        </p:nvSpPr>
        <p:spPr>
          <a:xfrm>
            <a:off x="920834" y="1346946"/>
            <a:ext cx="10222992" cy="80683"/>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8" name="Rectangle 7"/>
          <p:cNvSpPr/>
          <p:nvPr/>
        </p:nvSpPr>
        <p:spPr>
          <a:xfrm>
            <a:off x="920834" y="4299696"/>
            <a:ext cx="10222992" cy="80683"/>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9" name="Rectangle 8"/>
          <p:cNvSpPr/>
          <p:nvPr/>
        </p:nvSpPr>
        <p:spPr>
          <a:xfrm>
            <a:off x="920834" y="1484779"/>
            <a:ext cx="10222992" cy="2743200"/>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Lst>
              </a:blip>
              <a:tile tx="0" ty="0" sx="85000" sy="85000" flip="none" algn="tl"/>
            </a:blipFill>
            <a:ln w="25400" cap="flat" cmpd="sng" algn="ctr">
              <a:no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3"/>
                  <a:tile tx="6350" ty="-127000" sx="65000" sy="64000" flip="none" algn="tl"/>
                </a:blipFill>
              </a:defRPr>
            </a:lvl1pPr>
          </a:lstStyle>
          <a:p>
            <a:r>
              <a:rPr lang="en-US"/>
              <a:t>Click to edit Master title style</a:t>
            </a:r>
            <a:endParaRPr lang="en-US"/>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8EDAA21-B6D2-4977-9C00-199E6D56DAE6}" type="datetimeFigureOut">
              <a:rPr lang="en-IN" smtClean="0"/>
              <a:t>10-01-2021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1E4B7822-9492-4785-B853-E750BC8CC42F}" type="slidenum">
              <a:rPr lang="en-IN" smtClean="0"/>
              <a:t>‹#›</a:t>
            </a:fld>
            <a:endParaRPr lang="en-IN"/>
          </a:p>
        </p:txBody>
      </p:sp>
    </p:spTree>
    <p:extLst>
      <p:ext uri="{BB962C8B-B14F-4D97-AF65-F5344CB8AC3E}">
        <p14:creationId xmlns:p14="http://schemas.microsoft.com/office/powerpoint/2010/main" val="2453118443"/>
      </p:ext>
    </p:extLst>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D8EDAA21-B6D2-4977-9C00-199E6D56DAE6}" type="datetimeFigureOut">
              <a:rPr lang="en-IN" smtClean="0"/>
              <a:t>10-01-2021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755891828"/>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Content Placeholder 2" title=""/>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title=""/>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title=""/>
          <p:cNvSpPr>
            <a:spLocks noGrp="1"/>
          </p:cNvSpPr>
          <p:nvPr>
            <p:ph type="dt" sz="half" idx="3"/>
          </p:nvPr>
        </p:nvSpPr>
        <p:spPr/>
        <p:txBody>
          <a:bodyPr/>
          <a:lstStyle/>
          <a:p>
            <a:fld id="{BFCBE488-1B62-4753-9420-6EB1B629CBB2}" type="datetimeFigureOut">
              <a:rPr lang="en-US" smtClean="0"/>
              <a:t>11/7/2009</a:t>
            </a:fld>
            <a:endParaRPr lang="en-US"/>
          </a:p>
        </p:txBody>
      </p:sp>
      <p:sp>
        <p:nvSpPr>
          <p:cNvPr id="6" name="Footer Placeholder 5" title=""/>
          <p:cNvSpPr>
            <a:spLocks noGrp="1"/>
          </p:cNvSpPr>
          <p:nvPr>
            <p:ph type="ftr" sz="quarter" idx="4"/>
          </p:nvPr>
        </p:nvSpPr>
        <p:spPr/>
        <p:txBody>
          <a:bodyPr/>
          <a:lstStyle/>
          <a:p>
            <a:endParaRPr lang="en-US"/>
          </a:p>
        </p:txBody>
      </p:sp>
      <p:sp>
        <p:nvSpPr>
          <p:cNvPr id="7" name="Slide Number Placeholder 6" title=""/>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7" name="Rectangle 6"/>
          <p:cNvSpPr/>
          <p:nvPr/>
        </p:nvSpPr>
        <p:spPr>
          <a:xfrm>
            <a:off x="0" y="4917989"/>
            <a:ext cx="12192000" cy="1940010"/>
          </a:xfrm>
          <a:prstGeom prst="rect">
            <a:avLst/>
          </a:prstGeom>
          <a:blipFill dpi="0" rotWithShape="1">
            <a:blip r:embed="rId1">
              <a:alphaModFix amt="85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8EDAA21-B6D2-4977-9C00-199E6D56DAE6}" type="datetimeFigureOut">
              <a:rPr lang="en-IN" smtClean="0"/>
              <a:t>10-01-2021</a:t>
            </a:fld>
            <a:endParaRPr lang="en-IN"/>
          </a:p>
        </p:txBody>
      </p:sp>
      <p:sp>
        <p:nvSpPr>
          <p:cNvPr id="5" name="Footer Placeholder 4"/>
          <p:cNvSpPr>
            <a:spLocks noGrp="1"/>
          </p:cNvSpPr>
          <p:nvPr>
            <p:ph type="ftr" sz="quarter" idx="11"/>
          </p:nvPr>
        </p:nvSpPr>
        <p:spPr>
          <a:xfrm>
            <a:off x="2182708" y="6272784"/>
            <a:ext cx="6327648" cy="365125"/>
          </a:xfrm>
        </p:spPr>
        <p:txBody>
          <a:bodyPr/>
          <a:lstStyle/>
          <a:p>
            <a:endParaRPr lang="en-IN"/>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Lst>
              </a:blip>
              <a:tile tx="0" ty="0" sx="85000" sy="85000" flip="none" algn="tl"/>
            </a:blipFill>
            <a:ln w="25400" cap="flat" cmpd="sng" algn="ctr">
              <a:no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1E4B7822-9492-4785-B853-E750BC8CC42F}" type="slidenum">
              <a:rPr lang="en-IN" smtClean="0"/>
              <a:t>‹#›</a:t>
            </a:fld>
            <a:endParaRPr lang="en-IN"/>
          </a:p>
        </p:txBody>
      </p:sp>
    </p:spTree>
    <p:extLst>
      <p:ext uri="{BB962C8B-B14F-4D97-AF65-F5344CB8AC3E}">
        <p14:creationId xmlns:p14="http://schemas.microsoft.com/office/powerpoint/2010/main" val="1651189513"/>
      </p:ext>
    </p:extLst>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D8EDAA21-B6D2-4977-9C00-199E6D56DAE6}" type="datetimeFigureOut">
              <a:rPr lang="en-IN" smtClean="0"/>
              <a:t>10-01-2021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644354113"/>
      </p:ext>
    </p:extLst>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10" name="Title 9"/>
          <p:cNvSpPr>
            <a:spLocks noGrp="1"/>
          </p:cNvSpPr>
          <p:nvPr>
            <p:ph type="title"/>
          </p:nvPr>
        </p:nvSpPr>
        <p:spPr/>
        <p:txBody>
          <a:bodyPr/>
          <a:lstStyle/>
          <a:p>
            <a:r>
              <a:rPr lang="en-US"/>
              <a:t>Click to edit Master title style</a:t>
            </a:r>
            <a:endParaRPr lang="en-US"/>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D8EDAA21-B6D2-4977-9C00-199E6D56DAE6}" type="datetimeFigureOut">
              <a:rPr lang="en-IN" smtClean="0"/>
              <a:t>10-01-2021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2519541636"/>
      </p:ext>
    </p:extLst>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6" name="Title 5"/>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8EDAA21-B6D2-4977-9C00-199E6D56DAE6}" type="datetimeFigureOut">
              <a:rPr lang="en-IN" smtClean="0"/>
              <a:t>10-01-2021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4068770743"/>
      </p:ext>
    </p:extLst>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D8EDAA21-B6D2-4977-9C00-199E6D56DAE6}" type="datetimeFigureOut">
              <a:rPr lang="en-IN" smtClean="0"/>
              <a:t>10-01-2021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4208667839"/>
      </p:ext>
    </p:extLst>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8" name="Rectangle 7"/>
          <p:cNvSpPr/>
          <p:nvPr/>
        </p:nvSpPr>
        <p:spPr>
          <a:xfrm>
            <a:off x="8303740" y="0"/>
            <a:ext cx="3888259" cy="6857999"/>
          </a:xfrm>
          <a:prstGeom prst="rect">
            <a:avLst/>
          </a:prstGeom>
          <a:blipFill dpi="0" rotWithShape="1">
            <a:blip r:embed="rId1">
              <a:alphaModFix amt="60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EDAA21-B6D2-4977-9C00-199E6D56DAE6}" type="datetimeFigureOut">
              <a:rPr lang="en-IN" smtClean="0"/>
              <a:t>10-01-2021</a:t>
            </a:fld>
            <a:endParaRPr lang="en-IN"/>
          </a:p>
        </p:txBody>
      </p:sp>
      <p:sp>
        <p:nvSpPr>
          <p:cNvPr id="6" name="Footer Placeholder 5"/>
          <p:cNvSpPr>
            <a:spLocks noGrp="1"/>
          </p:cNvSpPr>
          <p:nvPr>
            <p:ph type="ftr" sz="quarter" idx="11"/>
          </p:nvPr>
        </p:nvSpPr>
        <p:spPr/>
        <p:txBody>
          <a:bodyPr/>
          <a:lstStyle/>
          <a:p>
            <a:endParaRPr lang="en-IN"/>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tile tx="50800" ty="0" sx="85000" sy="85000" flip="none" algn="tl"/>
            </a:blipFill>
            <a:ln w="25400" cap="flat" cmpd="sng" algn="ctr">
              <a:no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grpSp>
      <p:sp>
        <p:nvSpPr>
          <p:cNvPr id="7" name="Slide Number Placeholder 6"/>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1961799772"/>
      </p:ext>
    </p:extLst>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11" name="Rectangle 10"/>
          <p:cNvSpPr/>
          <p:nvPr/>
        </p:nvSpPr>
        <p:spPr>
          <a:xfrm>
            <a:off x="8303740" y="0"/>
            <a:ext cx="3888259" cy="6857999"/>
          </a:xfrm>
          <a:prstGeom prst="rect">
            <a:avLst/>
          </a:prstGeom>
          <a:blipFill dpi="0" rotWithShape="1">
            <a:blip r:embed="rId1">
              <a:alphaModFix amt="60000"/>
              <a:lum bright="70000" contrast="-70000"/>
              <a:extLst>
                <a:ext uri="{BEBA8EAE-BF5A-486C-A8C5-ECC9F3942E4B}">
                  <a14:imgProps xmlns:a14="http://schemas.microsoft.com/office/drawing/2010/main">
                    <a14:imgLayer r:embed="rId2">
                      <a14:imgEffect>
                        <a14:sharpenSoften amount="61000"/>
                      </a14:imgEffect>
                    </a14:imgLayer>
                  </a14:imgProps>
                </a:ext>
                <a:ext uri="{28A0092B-C50C-407E-A947-70E740481C1C}">
                  <a14:useLocalDpi xmlns:a14="http://schemas.microsoft.com/office/drawing/2010/main" val="0"/>
                </a:ext>
              </a:extLst>
            </a:blip>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EDAA21-B6D2-4977-9C00-199E6D56DAE6}" type="datetimeFigureOut">
              <a:rPr lang="en-IN" smtClean="0"/>
              <a:t>10-01-2021</a:t>
            </a:fld>
            <a:endParaRPr lang="en-IN"/>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tile tx="50800" ty="0" sx="85000" sy="85000" flip="none" algn="tl"/>
            </a:blipFill>
            <a:ln w="25400" cap="flat" cmpd="sng" algn="ctr">
              <a:no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grpSp>
      <p:sp>
        <p:nvSpPr>
          <p:cNvPr id="7" name="Slide Number Placeholder 6"/>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149949640"/>
      </p:ext>
    </p:extLst>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D8EDAA21-B6D2-4977-9C00-199E6D56DAE6}" type="datetimeFigureOut">
              <a:rPr lang="en-IN" smtClean="0"/>
              <a:t>10-01-2021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2316587293"/>
      </p:ext>
    </p:extLst>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D8EDAA21-B6D2-4977-9C00-199E6D56DAE6}" type="datetimeFigureOut">
              <a:rPr lang="en-IN" smtClean="0"/>
              <a:t>10-01-2021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4B7822-9492-4785-B853-E750BC8CC42F}" type="slidenum">
              <a:rPr lang="en-IN" smtClean="0"/>
              <a:t>‹#›</a:t>
            </a:fld>
            <a:endParaRPr lang="en-IN"/>
          </a:p>
        </p:txBody>
      </p:sp>
    </p:spTree>
    <p:extLst>
      <p:ext uri="{BB962C8B-B14F-4D97-AF65-F5344CB8AC3E}">
        <p14:creationId xmlns:p14="http://schemas.microsoft.com/office/powerpoint/2010/main" val="406314475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Text Placeholder 2" title=""/>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4" name="Content Placeholder 3" title=""/>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title=""/>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6" name="Content Placeholder 5" title=""/>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title=""/>
          <p:cNvSpPr>
            <a:spLocks noGrp="1"/>
          </p:cNvSpPr>
          <p:nvPr>
            <p:ph type="dt" sz="half" idx="5"/>
          </p:nvPr>
        </p:nvSpPr>
        <p:spPr/>
        <p:txBody>
          <a:bodyPr/>
          <a:lstStyle/>
          <a:p>
            <a:fld id="{200DE829-F765-4978-888D-3CF46830F267}" type="datetimeFigureOut">
              <a:rPr lang="en-US" smtClean="0"/>
              <a:t>11/7/2009</a:t>
            </a:fld>
            <a:endParaRPr lang="en-US"/>
          </a:p>
        </p:txBody>
      </p:sp>
      <p:sp>
        <p:nvSpPr>
          <p:cNvPr id="8" name="Footer Placeholder 7" title=""/>
          <p:cNvSpPr>
            <a:spLocks noGrp="1"/>
          </p:cNvSpPr>
          <p:nvPr>
            <p:ph type="ftr" sz="quarter" idx="6"/>
          </p:nvPr>
        </p:nvSpPr>
        <p:spPr/>
        <p:txBody>
          <a:bodyPr/>
          <a:lstStyle/>
          <a:p>
            <a:endParaRPr lang="en-US"/>
          </a:p>
        </p:txBody>
      </p:sp>
      <p:sp>
        <p:nvSpPr>
          <p:cNvPr id="9" name="Slide Number Placeholder 8" title=""/>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Date Placeholder 2" title=""/>
          <p:cNvSpPr>
            <a:spLocks noGrp="1"/>
          </p:cNvSpPr>
          <p:nvPr>
            <p:ph type="dt" sz="half" idx="1"/>
          </p:nvPr>
        </p:nvSpPr>
        <p:spPr/>
        <p:txBody>
          <a:bodyPr/>
          <a:lstStyle/>
          <a:p>
            <a:fld id="{D8E9AC8F-D07A-46B2-9FFB-FF87C5A0A42A}" type="datetimeFigureOut">
              <a:rPr lang="en-US" smtClean="0"/>
              <a:t>11/7/2009</a:t>
            </a:fld>
            <a:endParaRPr lang="en-US"/>
          </a:p>
        </p:txBody>
      </p:sp>
      <p:sp>
        <p:nvSpPr>
          <p:cNvPr id="4" name="Footer Placeholder 3" title=""/>
          <p:cNvSpPr>
            <a:spLocks noGrp="1"/>
          </p:cNvSpPr>
          <p:nvPr>
            <p:ph type="ftr" sz="quarter" idx="2"/>
          </p:nvPr>
        </p:nvSpPr>
        <p:spPr/>
        <p:txBody>
          <a:bodyPr/>
          <a:lstStyle/>
          <a:p>
            <a:endParaRPr lang="en-US"/>
          </a:p>
        </p:txBody>
      </p:sp>
      <p:sp>
        <p:nvSpPr>
          <p:cNvPr id="5" name="Slide Number Placeholder 4" title=""/>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title=""/>
        <p:cNvGrpSpPr/>
        <p:nvPr/>
      </p:nvGrpSpPr>
      <p:grpSpPr>
        <a:xfrm>
          <a:off x="0" y="0"/>
          <a:ext cx="0" cy="0"/>
        </a:xfrm>
      </p:grpSpPr>
      <p:sp>
        <p:nvSpPr>
          <p:cNvPr id="2" name="Date Placeholder 1" title=""/>
          <p:cNvSpPr>
            <a:spLocks noGrp="1"/>
          </p:cNvSpPr>
          <p:nvPr>
            <p:ph type="dt" sz="half"/>
          </p:nvPr>
        </p:nvSpPr>
        <p:spPr/>
        <p:txBody>
          <a:bodyPr/>
          <a:lstStyle/>
          <a:p>
            <a:fld id="{2D68D89A-D543-45AC-9A01-E93C414261EA}" type="datetimeFigureOut">
              <a:rPr lang="en-US" smtClean="0"/>
              <a:t>11/7/2009</a:t>
            </a:fld>
            <a:endParaRPr lang="en-US"/>
          </a:p>
        </p:txBody>
      </p:sp>
      <p:sp>
        <p:nvSpPr>
          <p:cNvPr id="3" name="Footer Placeholder 2" title=""/>
          <p:cNvSpPr>
            <a:spLocks noGrp="1"/>
          </p:cNvSpPr>
          <p:nvPr>
            <p:ph type="ftr" sz="quarter" idx="1"/>
          </p:nvPr>
        </p:nvSpPr>
        <p:spPr/>
        <p:txBody>
          <a:bodyPr/>
          <a:lstStyle/>
          <a:p>
            <a:endParaRPr lang="en-US"/>
          </a:p>
        </p:txBody>
      </p:sp>
      <p:sp>
        <p:nvSpPr>
          <p:cNvPr id="4" name="Slide Number Placeholder 3" title=""/>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title=""/>
        <p:cNvGrpSpPr/>
        <p:nvPr/>
      </p:nvGrpSpPr>
      <p:grpSpPr>
        <a:xfrm>
          <a:off x="0" y="0"/>
          <a:ext cx="0" cy="0"/>
        </a:xfrm>
      </p:grpSpPr>
      <p:sp>
        <p:nvSpPr>
          <p:cNvPr id="2" name="Title 1" title=""/>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Content Placeholder 2" title=""/>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title=""/>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title=""/>
          <p:cNvSpPr>
            <a:spLocks noGrp="1"/>
          </p:cNvSpPr>
          <p:nvPr>
            <p:ph type="dt" sz="half" idx="3"/>
          </p:nvPr>
        </p:nvSpPr>
        <p:spPr/>
        <p:txBody>
          <a:bodyPr/>
          <a:lstStyle/>
          <a:p>
            <a:fld id="{FECA8C1B-0DAB-4BBB-B7DB-B8BA2B7EF331}" type="datetimeFigureOut">
              <a:rPr lang="en-US" smtClean="0"/>
              <a:t>11/7/2009</a:t>
            </a:fld>
            <a:endParaRPr lang="en-US"/>
          </a:p>
        </p:txBody>
      </p:sp>
      <p:sp>
        <p:nvSpPr>
          <p:cNvPr id="6" name="Footer Placeholder 5" title=""/>
          <p:cNvSpPr>
            <a:spLocks noGrp="1"/>
          </p:cNvSpPr>
          <p:nvPr>
            <p:ph type="ftr" sz="quarter" idx="4"/>
          </p:nvPr>
        </p:nvSpPr>
        <p:spPr/>
        <p:txBody>
          <a:bodyPr/>
          <a:lstStyle/>
          <a:p>
            <a:endParaRPr lang="en-US"/>
          </a:p>
        </p:txBody>
      </p:sp>
      <p:sp>
        <p:nvSpPr>
          <p:cNvPr id="7" name="Slide Number Placeholder 6" title=""/>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title=""/>
        <p:cNvGrpSpPr/>
        <p:nvPr/>
      </p:nvGrpSpPr>
      <p:grpSpPr>
        <a:xfrm>
          <a:off x="0" y="0"/>
          <a:ext cx="0" cy="0"/>
        </a:xfrm>
      </p:grpSpPr>
      <p:sp>
        <p:nvSpPr>
          <p:cNvPr id="2" name="Title 1" title=""/>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Picture Placeholder 2" title=""/>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title=""/>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title=""/>
          <p:cNvSpPr>
            <a:spLocks noGrp="1"/>
          </p:cNvSpPr>
          <p:nvPr>
            <p:ph type="dt" sz="half" idx="3"/>
          </p:nvPr>
        </p:nvSpPr>
        <p:spPr/>
        <p:txBody>
          <a:bodyPr/>
          <a:lstStyle/>
          <a:p>
            <a:fld id="{737B1F37-A77F-4619-A520-E43716826502}" type="datetimeFigureOut">
              <a:rPr lang="en-US" smtClean="0"/>
              <a:t>11/7/2009</a:t>
            </a:fld>
            <a:endParaRPr lang="en-US"/>
          </a:p>
        </p:txBody>
      </p:sp>
      <p:sp>
        <p:nvSpPr>
          <p:cNvPr id="6" name="Footer Placeholder 5" title=""/>
          <p:cNvSpPr>
            <a:spLocks noGrp="1"/>
          </p:cNvSpPr>
          <p:nvPr>
            <p:ph type="ftr" sz="quarter" idx="4"/>
          </p:nvPr>
        </p:nvSpPr>
        <p:spPr/>
        <p:txBody>
          <a:bodyPr/>
          <a:lstStyle/>
          <a:p>
            <a:endParaRPr lang="en-US"/>
          </a:p>
        </p:txBody>
      </p:sp>
      <p:sp>
        <p:nvSpPr>
          <p:cNvPr id="7" name="Slide Number Placeholder 6" title=""/>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slideLayout" Target="../slideLayouts/slideLayout23.xml" /><Relationship Id="rId13"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slideLayout" Target="../slideLayouts/slideLayout33.xml" /><Relationship Id="rId11" Type="http://schemas.openxmlformats.org/officeDocument/2006/relationships/slideLayout" Target="../slideLayouts/slideLayout34.xml" /><Relationship Id="rId12" Type="http://schemas.openxmlformats.org/officeDocument/2006/relationships/slideLayout" Target="../slideLayouts/slideLayout35.xml" /><Relationship Id="rId13" Type="http://schemas.openxmlformats.org/officeDocument/2006/relationships/slideLayout" Target="../slideLayouts/slideLayout36.xml" /><Relationship Id="rId14" Type="http://schemas.openxmlformats.org/officeDocument/2006/relationships/slideLayout" Target="../slideLayouts/slideLayout37.xml" /><Relationship Id="rId15" Type="http://schemas.openxmlformats.org/officeDocument/2006/relationships/theme" Target="../theme/theme3.xml" /><Relationship Id="rId2" Type="http://schemas.openxmlformats.org/officeDocument/2006/relationships/slideLayout" Target="../slideLayouts/slideLayout25.xml" /><Relationship Id="rId3" Type="http://schemas.openxmlformats.org/officeDocument/2006/relationships/slideLayout" Target="../slideLayouts/slideLayout26.xml" /><Relationship Id="rId4" Type="http://schemas.openxmlformats.org/officeDocument/2006/relationships/slideLayout" Target="../slideLayouts/slideLayout27.xml" /><Relationship Id="rId5" Type="http://schemas.openxmlformats.org/officeDocument/2006/relationships/slideLayout" Target="../slideLayouts/slideLayout28.xml" /><Relationship Id="rId6" Type="http://schemas.openxmlformats.org/officeDocument/2006/relationships/slideLayout" Target="../slideLayouts/slideLayout29.xml" /><Relationship Id="rId7" Type="http://schemas.openxmlformats.org/officeDocument/2006/relationships/slideLayout" Target="../slideLayouts/slideLayout30.xml" /><Relationship Id="rId8" Type="http://schemas.openxmlformats.org/officeDocument/2006/relationships/slideLayout" Target="../slideLayouts/slideLayout31.xml" /><Relationship Id="rId9" Type="http://schemas.openxmlformats.org/officeDocument/2006/relationships/slideLayout" Target="../slideLayouts/slideLayout32.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38.xml" /><Relationship Id="rId10" Type="http://schemas.openxmlformats.org/officeDocument/2006/relationships/slideLayout" Target="../slideLayouts/slideLayout47.xml" /><Relationship Id="rId11" Type="http://schemas.openxmlformats.org/officeDocument/2006/relationships/slideLayout" Target="../slideLayouts/slideLayout48.xml" /><Relationship Id="rId12" Type="http://schemas.openxmlformats.org/officeDocument/2006/relationships/image" Target="../media/image7.png" /><Relationship Id="rId13" Type="http://schemas.microsoft.com/office/2007/relationships/hdphoto" Target="../media/image6.wdp" /><Relationship Id="rId14" Type="http://schemas.openxmlformats.org/officeDocument/2006/relationships/image" Target="../media/image5.png" /><Relationship Id="rId15" Type="http://schemas.openxmlformats.org/officeDocument/2006/relationships/theme" Target="../theme/theme4.xml" /><Relationship Id="rId2" Type="http://schemas.openxmlformats.org/officeDocument/2006/relationships/slideLayout" Target="../slideLayouts/slideLayout39.xml" /><Relationship Id="rId3" Type="http://schemas.openxmlformats.org/officeDocument/2006/relationships/slideLayout" Target="../slideLayouts/slideLayout40.xml" /><Relationship Id="rId4" Type="http://schemas.openxmlformats.org/officeDocument/2006/relationships/slideLayout" Target="../slideLayouts/slideLayout41.xml" /><Relationship Id="rId5" Type="http://schemas.openxmlformats.org/officeDocument/2006/relationships/slideLayout" Target="../slideLayouts/slideLayout42.xml" /><Relationship Id="rId6" Type="http://schemas.openxmlformats.org/officeDocument/2006/relationships/slideLayout" Target="../slideLayouts/slideLayout43.xml" /><Relationship Id="rId7" Type="http://schemas.openxmlformats.org/officeDocument/2006/relationships/slideLayout" Target="../slideLayouts/slideLayout44.xml" /><Relationship Id="rId8" Type="http://schemas.openxmlformats.org/officeDocument/2006/relationships/slideLayout" Target="../slideLayouts/slideLayout45.xml" /><Relationship Id="rId9" Type="http://schemas.openxmlformats.org/officeDocument/2006/relationships/slideLayout" Target="../slideLayouts/slideLayout46.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title=""/>
        <p:cNvGrpSpPr/>
        <p:nvPr/>
      </p:nvGrpSpPr>
      <p:grpSpPr>
        <a:xfrm>
          <a:off x="0" y="0"/>
          <a:ext cx="0" cy="0"/>
        </a:xfrm>
      </p:grpSpPr>
      <p:sp>
        <p:nvSpPr>
          <p:cNvPr id="2" name="Title Placeholder 1" title=""/>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title=""/>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11/7/2009</a:t>
            </a:fld>
            <a:endParaRPr lang="en-US"/>
          </a:p>
        </p:txBody>
      </p:sp>
      <p:sp>
        <p:nvSpPr>
          <p:cNvPr id="5" name="Footer Placeholder 4" title=""/>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title=""/>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3">
        <a:schemeClr val="bg1"/>
      </p:bgRef>
    </p:bg>
    <p:spTree>
      <p:nvGrpSpPr>
        <p:cNvPr id="1" name=""/>
        <p:cNvGrpSpPr/>
        <p:nvPr/>
      </p:nvGrpSpPr>
      <p:grpSpPr>
        <a:xfrm>
          <a:off x="0" y="0"/>
          <a: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7D8052-9DA9-4005-B75C-88443350C640}" type="datetimeFigureOut">
              <a:rPr lang="en-IN" smtClean="0"/>
              <a:t>20-04-2020</a:t>
            </a:fld>
            <a:endParaRPr lang="en-I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I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B21956-BD6C-40EB-A0A6-8956005AA3C3}" type="slidenum">
              <a:rPr lang="en-IN" smtClean="0"/>
              <a:t>‹#›</a:t>
            </a:fld>
            <a:endParaRPr lang="en-IN"/>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60"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ransition/>
  <p:timing/>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2"/>
      </p:bgRef>
    </p:bg>
    <p:spTree>
      <p:nvGrpSpPr>
        <p:cNvPr id="1" name=""/>
        <p:cNvGrpSpPr/>
        <p:nvPr/>
      </p:nvGrpSpPr>
      <p:grpSpPr>
        <a:xfrm>
          <a:off x="0" y="0"/>
          <a: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IN"/>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D961A7-EECC-472F-922B-A2F5B78386BE}" type="datetimeFigureOut">
              <a:rPr lang="en-IN" smtClean="0"/>
              <a:t>28-10-2020</a:t>
            </a:fld>
            <a:endParaRPr lang="en-IN"/>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AB7DAA1-AECA-4A69-8D37-4C8B059DF376}" type="slidenum">
              <a:rPr lang="en-IN" smtClean="0"/>
              <a:t>‹#›</a:t>
            </a:fld>
            <a:endParaRPr lang="en-IN"/>
          </a:p>
        </p:txBody>
      </p:sp>
    </p:spTree>
    <p:extLst>
      <p:ext uri="{BB962C8B-B14F-4D97-AF65-F5344CB8AC3E}">
        <p14:creationId xmlns:p14="http://schemas.microsoft.com/office/powerpoint/2010/main" val="733716248"/>
      </p:ext>
    </p:extLst>
  </p:cSld>
  <p:clrMap bg1="dk1" tx1="lt1" bg2="dk2" tx2="lt2" accent1="accent1" accent2="accent2" accent3="accent3" accent4="accent4" accent5="accent5" accent6="accent6" hlink="hlink" folHlink="folHlink"/>
  <p:sldLayoutIdLst>
    <p:sldLayoutId id="2147483692"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p:transition/>
  <p:timing/>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2"/>
      </p:bgRef>
    </p:bg>
    <p:spTree>
      <p:nvGrpSpPr>
        <p:cNvPr id="1" name=""/>
        <p:cNvGrpSpPr/>
        <p:nvPr/>
      </p:nvGrpSpPr>
      <p:grpSpPr>
        <a:xfrm>
          <a:off x="0" y="0"/>
          <a: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EDAA21-B6D2-4977-9C00-199E6D56DAE6}" type="datetimeFigureOut">
              <a:rPr lang="en-IN" smtClean="0"/>
              <a:t>10-01-2021</a:t>
            </a:fld>
            <a:endParaRPr lang="en-IN"/>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IN"/>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saturation sat="95000"/>
                        </a14:imgEffect>
                        <a14:imgEffect>
                          <a14:brightnessContrast bright="-40000" contrast="20000"/>
                        </a14:imgEffect>
                      </a14:imgLayer>
                    </a14:imgProps>
                  </a:ext>
                </a:extLst>
              </a:blip>
              <a:tile tx="50800" ty="0" sx="85000" sy="85000" flip="none" algn="tl"/>
            </a:blipFill>
            <a:ln w="25400" cap="flat" cmpd="sng" algn="ctr">
              <a:no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4B7822-9492-4785-B853-E750BC8CC42F}" type="slidenum">
              <a:rPr lang="en-IN" smtClean="0"/>
              <a:t>‹#›</a:t>
            </a:fld>
            <a:endParaRPr lang="en-IN"/>
          </a:p>
        </p:txBody>
      </p:sp>
    </p:spTree>
    <p:extLst>
      <p:ext uri="{BB962C8B-B14F-4D97-AF65-F5344CB8AC3E}">
        <p14:creationId xmlns:p14="http://schemas.microsoft.com/office/powerpoint/2010/main" val="418929285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iming/>
  <p:txStyles>
    <p:titleStyle>
      <a:lvl1pPr algn="l" defTabSz="914400" rtl="0" eaLnBrk="1" latinLnBrk="0" hangingPunct="1">
        <a:lnSpc>
          <a:spcPct val="90000"/>
        </a:lnSpc>
        <a:spcBef>
          <a:spcPct val="0"/>
        </a:spcBef>
        <a:buNone/>
        <a:defRPr sz="5400" kern="1200" cap="all"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3.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60.png" /><Relationship Id="rId3" Type="http://schemas.openxmlformats.org/officeDocument/2006/relationships/image" Target="../media/image61.png"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62.png"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 Id="rId7" Type="http://schemas.openxmlformats.org/officeDocument/2006/relationships/image" Target="../media/image63.jpeg"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64.jpeg" /><Relationship Id="rId3" Type="http://schemas.openxmlformats.org/officeDocument/2006/relationships/image" Target="../media/image65.jpeg"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07.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66.jpeg" /></Relationships>
</file>

<file path=ppt/slides/_rels/slide108.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67.jpeg" /></Relationships>
</file>

<file path=ppt/slides/_rels/slide109.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68.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110.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11.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12.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1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69.png" /></Relationships>
</file>

<file path=ppt/slides/_rels/slide11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70.png" /><Relationship Id="rId3" Type="http://schemas.openxmlformats.org/officeDocument/2006/relationships/image" Target="../media/image71.png" /></Relationships>
</file>

<file path=ppt/slides/_rels/slide11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72.gif" /><Relationship Id="rId3" Type="http://schemas.openxmlformats.org/officeDocument/2006/relationships/image" Target="../media/image73.gif" /></Relationships>
</file>

<file path=ppt/slides/_rels/slide11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74.png" /><Relationship Id="rId3" Type="http://schemas.openxmlformats.org/officeDocument/2006/relationships/image" Target="../media/image75.jpeg" /></Relationships>
</file>

<file path=ppt/slides/_rels/slide117.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76.png" /><Relationship Id="rId3" Type="http://schemas.openxmlformats.org/officeDocument/2006/relationships/image" Target="../media/image77.png" /></Relationships>
</file>

<file path=ppt/slides/_rels/slide118.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19.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120.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21.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22.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78.png" /><Relationship Id="rId3" Type="http://schemas.openxmlformats.org/officeDocument/2006/relationships/image" Target="../media/image79.jpeg" /></Relationships>
</file>

<file path=ppt/slides/_rels/slide12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0.png" /><Relationship Id="rId3" Type="http://schemas.openxmlformats.org/officeDocument/2006/relationships/image" Target="../media/image81.jpeg" /></Relationships>
</file>

<file path=ppt/slides/_rels/slide12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2.jpeg" /></Relationships>
</file>

<file path=ppt/slides/_rels/slide12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3.gif" /><Relationship Id="rId3" Type="http://schemas.openxmlformats.org/officeDocument/2006/relationships/image" Target="../media/image84.jpeg" /></Relationships>
</file>

<file path=ppt/slides/_rels/slide12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5.png" /></Relationships>
</file>

<file path=ppt/slides/_rels/slide127.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6.jpeg" /></Relationships>
</file>

<file path=ppt/slides/_rels/slide128.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29.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7.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130.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8.jpeg" /></Relationships>
</file>

<file path=ppt/slides/_rels/slide13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89.png" /></Relationships>
</file>

<file path=ppt/slides/_rels/slide132.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3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0.png" /></Relationships>
</file>

<file path=ppt/slides/_rels/slide134.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35.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3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1.jpeg" /></Relationships>
</file>

<file path=ppt/slides/_rels/slide137.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2.png" /></Relationships>
</file>

<file path=ppt/slides/_rels/slide138.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3.png" /></Relationships>
</file>

<file path=ppt/slides/_rels/slide139.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9.png" /><Relationship Id="rId3" Type="http://schemas.openxmlformats.org/officeDocument/2006/relationships/image" Target="../media/image10.png" /></Relationships>
</file>

<file path=ppt/slides/_rels/slide140.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4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5.png" /></Relationships>
</file>

<file path=ppt/slides/_rels/slide142.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4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6.png" /><Relationship Id="rId3" Type="http://schemas.openxmlformats.org/officeDocument/2006/relationships/customXml" Target="../ink/ink1.xml" /></Relationships>
</file>

<file path=ppt/slides/_rels/slide14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xml" /></Relationships>
</file>

<file path=ppt/slides/_rels/slide14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99.png" /><Relationship Id="rId3" Type="http://schemas.openxmlformats.org/officeDocument/2006/relationships/customXml" Target="../ink/ink3.xml" /></Relationships>
</file>

<file path=ppt/slides/_rels/slide14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100.jpeg" /><Relationship Id="rId3" Type="http://schemas.openxmlformats.org/officeDocument/2006/relationships/customXml" Target="../ink/ink4.xml" /></Relationships>
</file>

<file path=ppt/slides/_rels/slide147.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148.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101.png" /><Relationship Id="rId3" Type="http://schemas.openxmlformats.org/officeDocument/2006/relationships/customXml" Target="../ink/ink5.xml" /></Relationships>
</file>

<file path=ppt/slides/_rels/slide149.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customXml" Target="../ink/ink6.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150.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customXml" Target="../ink/ink7.xml" /></Relationships>
</file>

<file path=ppt/slides/_rels/slide151.xml.rels>&#65279;<?xml version="1.0" encoding="utf-8" standalone="yes"?><Relationships xmlns="http://schemas.openxmlformats.org/package/2006/relationships"><Relationship Id="rId1" Type="http://schemas.openxmlformats.org/officeDocument/2006/relationships/slideLayout" Target="../slideLayouts/slideLayout38.xml" /></Relationships>
</file>

<file path=ppt/slides/_rels/slide152.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02.jpeg" /><Relationship Id="rId3" Type="http://schemas.openxmlformats.org/officeDocument/2006/relationships/image" Target="../media/image103.png" /><Relationship Id="rId4" Type="http://schemas.openxmlformats.org/officeDocument/2006/relationships/image" Target="../media/image104.gif" /></Relationships>
</file>

<file path=ppt/slides/_rels/slide153.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05.gif" /><Relationship Id="rId3" Type="http://schemas.openxmlformats.org/officeDocument/2006/relationships/image" Target="../media/image106.jpeg" /></Relationships>
</file>

<file path=ppt/slides/_rels/slide154.xml.rels>&#65279;<?xml version="1.0" encoding="utf-8" standalone="yes"?><Relationships xmlns="http://schemas.openxmlformats.org/package/2006/relationships"><Relationship Id="rId1" Type="http://schemas.openxmlformats.org/officeDocument/2006/relationships/slideLayout" Target="../slideLayouts/slideLayout39.xml" /></Relationships>
</file>

<file path=ppt/slides/_rels/slide155.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07.jpeg" /></Relationships>
</file>

<file path=ppt/slides/_rels/slide156.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08.emf" /><Relationship Id="rId3" Type="http://schemas.openxmlformats.org/officeDocument/2006/relationships/image" Target="../media/image109.emf" /></Relationships>
</file>

<file path=ppt/slides/_rels/slide157.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10.jpeg" /><Relationship Id="rId3" Type="http://schemas.openxmlformats.org/officeDocument/2006/relationships/image" Target="../media/image111.png" /></Relationships>
</file>

<file path=ppt/slides/_rels/slide158.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12.jpeg" /></Relationships>
</file>

<file path=ppt/slides/_rels/slide159.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13.jpeg" /><Relationship Id="rId3" Type="http://schemas.openxmlformats.org/officeDocument/2006/relationships/image" Target="../media/image114.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160.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15.jpeg" /><Relationship Id="rId3" Type="http://schemas.openxmlformats.org/officeDocument/2006/relationships/image" Target="../media/image116.png" /></Relationships>
</file>

<file path=ppt/slides/_rels/slide161.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17.jpeg" /></Relationships>
</file>

<file path=ppt/slides/_rels/slide162.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18.png" /><Relationship Id="rId3" Type="http://schemas.openxmlformats.org/officeDocument/2006/relationships/image" Target="../media/image119.gif" /></Relationships>
</file>

<file path=ppt/slides/_rels/slide163.xml.rels>&#65279;<?xml version="1.0" encoding="utf-8" standalone="yes"?><Relationships xmlns="http://schemas.openxmlformats.org/package/2006/relationships"><Relationship Id="rId1" Type="http://schemas.openxmlformats.org/officeDocument/2006/relationships/slideLayout" Target="../slideLayouts/slideLayout39.xml" /></Relationships>
</file>

<file path=ppt/slides/_rels/slide164.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02.jpeg" /><Relationship Id="rId3" Type="http://schemas.openxmlformats.org/officeDocument/2006/relationships/image" Target="../media/image103.png" /><Relationship Id="rId4" Type="http://schemas.openxmlformats.org/officeDocument/2006/relationships/image" Target="../media/image120.png" /></Relationships>
</file>

<file path=ppt/slides/_rels/slide165.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21.jpeg" /></Relationships>
</file>

<file path=ppt/slides/_rels/slide166.xml.rels>&#65279;<?xml version="1.0" encoding="utf-8" standalone="yes"?><Relationships xmlns="http://schemas.openxmlformats.org/package/2006/relationships"><Relationship Id="rId1" Type="http://schemas.openxmlformats.org/officeDocument/2006/relationships/slideLayout" Target="../slideLayouts/slideLayout39.xml" /><Relationship Id="rId2" Type="http://schemas.openxmlformats.org/officeDocument/2006/relationships/image" Target="../media/image122.jpeg" /><Relationship Id="rId3" Type="http://schemas.openxmlformats.org/officeDocument/2006/relationships/image" Target="../media/image123.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11.jpeg" /><Relationship Id="rId3" Type="http://schemas.openxmlformats.org/officeDocument/2006/relationships/hyperlink" Target="https://www.google.co.in/url?sa=i&amp;rct=j&amp;q=&amp;esrc=s&amp;source=images&amp;cd=&amp;cad=rja&amp;uact=8&amp;ved=2ahUKEwjT6umXx8rkAhWSknAKHcdlB8oQjRx6BAgBEAQ&amp;url=/url?sa=i&amp;rct=j&amp;q=&amp;esrc=s&amp;source=images&amp;cd=&amp;ved=&amp;url=https://www.quora.com/What-is-ASA-ORS-and-NRS-system-in-tool-design-How-are-they-different-I-am-unable-to-imagine-their-difference-Can-someone-explain-me-in-layman-terms&amp;psig=AOvVaw10-Akem1WB3KoFJ6ETmGcT&amp;ust=1568352651007108&amp;psig=AOvVaw10-Akem1WB3KoFJ6ETmGcT&amp;ust=1568352651007108" TargetMode="Externa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2.jpe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13.png" /><Relationship Id="rId3" Type="http://schemas.openxmlformats.org/officeDocument/2006/relationships/image" Target="../media/image14.jpe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15.jpeg" /><Relationship Id="rId3" Type="http://schemas.openxmlformats.org/officeDocument/2006/relationships/image" Target="../media/image16.jpeg" /><Relationship Id="rId4" Type="http://schemas.openxmlformats.org/officeDocument/2006/relationships/image" Target="../media/image17.jpe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18.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9.jpe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20.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21.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22.jpeg"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23.jpeg" /><Relationship Id="rId3" Type="http://schemas.openxmlformats.org/officeDocument/2006/relationships/image" Target="../media/image24.jpeg"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25.png" /><Relationship Id="rId3" Type="http://schemas.openxmlformats.org/officeDocument/2006/relationships/image" Target="../media/image26.png" /><Relationship Id="rId4" Type="http://schemas.openxmlformats.org/officeDocument/2006/relationships/image" Target="../media/image24.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27.png" /><Relationship Id="rId3" Type="http://schemas.openxmlformats.org/officeDocument/2006/relationships/image" Target="../media/image28.png" /><Relationship Id="rId4" Type="http://schemas.openxmlformats.org/officeDocument/2006/relationships/image" Target="../media/image24.jpeg"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29.png" /><Relationship Id="rId3" Type="http://schemas.openxmlformats.org/officeDocument/2006/relationships/image" Target="../media/image24.jpe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0.png" /><Relationship Id="rId3" Type="http://schemas.openxmlformats.org/officeDocument/2006/relationships/image" Target="../media/image31.jpeg" /><Relationship Id="rId4" Type="http://schemas.openxmlformats.org/officeDocument/2006/relationships/image" Target="../media/image32.png"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3.jpeg" /><Relationship Id="rId3" Type="http://schemas.openxmlformats.org/officeDocument/2006/relationships/image" Target="../media/image34.jpe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5.png" /><Relationship Id="rId3" Type="http://schemas.openxmlformats.org/officeDocument/2006/relationships/image" Target="../media/image36.jpe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7.jpeg"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8.jpeg"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39.jpeg"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40.png" /><Relationship Id="rId3" Type="http://schemas.openxmlformats.org/officeDocument/2006/relationships/image" Target="../media/image41.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42.png"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43.png"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44.gif"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5.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45.jpeg"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46.jpeg" /><Relationship Id="rId3" Type="http://schemas.openxmlformats.org/officeDocument/2006/relationships/image" Target="../media/image47.jpeg" /><Relationship Id="rId4" Type="http://schemas.openxmlformats.org/officeDocument/2006/relationships/image" Target="../media/image48.jpeg" /><Relationship Id="rId5" Type="http://schemas.openxmlformats.org/officeDocument/2006/relationships/image" Target="../media/image49.jpeg" /><Relationship Id="rId6" Type="http://schemas.openxmlformats.org/officeDocument/2006/relationships/image" Target="../media/image5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51.jpeg" /><Relationship Id="rId3" Type="http://schemas.openxmlformats.org/officeDocument/2006/relationships/image" Target="../media/image52.jpeg" /><Relationship Id="rId4" Type="http://schemas.openxmlformats.org/officeDocument/2006/relationships/image" Target="../media/image53.jpeg"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54.png" /><Relationship Id="rId3" Type="http://schemas.openxmlformats.org/officeDocument/2006/relationships/image" Target="../media/image55.png" /><Relationship Id="rId4" Type="http://schemas.openxmlformats.org/officeDocument/2006/relationships/image" Target="../media/image56.png"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57.png"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58.png" /><Relationship Id="rId3" Type="http://schemas.openxmlformats.org/officeDocument/2006/relationships/image" Target="../media/image59.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F04C3042-ED58-4C98-A0F6-E97EA1587D3B}"/>
              </a:ext>
            </a:extLst>
          </p:cNvPr>
          <p:cNvSpPr>
            <a:spLocks noGrp="1"/>
          </p:cNvSpPr>
          <p:nvPr>
            <p:ph type="title"/>
          </p:nvPr>
        </p:nvSpPr>
        <p:spPr>
          <a:xfrm>
            <a:off x="1048512" y="1447800"/>
            <a:ext cx="9156192" cy="3294888"/>
          </a:xfrm>
        </p:spPr>
        <p:txBody>
          <a:bodyPr>
            <a:normAutofit fontScale="90000"/>
          </a:bodyPr>
          <a:lstStyle/>
          <a:p>
            <a:r>
              <a:rPr lang="en-IN" b="1" smtClean="0"/>
              <a:t>     Mechanical Engineering</a:t>
            </a:r>
            <a:br>
              <a:rPr lang="en-IN" b="1" smtClean="0"/>
            </a:br>
            <a:r>
              <a:rPr lang="en-IN" b="1" smtClean="0"/>
              <a:t>            Semester -4</a:t>
            </a:r>
            <a:r>
              <a:rPr lang="en-IN" b="1" baseline="30000" smtClean="0"/>
              <a:t>th</a:t>
            </a:r>
            <a:r>
              <a:rPr lang="en-IN" b="1" smtClean="0"/>
              <a:t>  </a:t>
            </a:r>
            <a:br>
              <a:rPr lang="en-IN" b="1" smtClean="0"/>
            </a:br>
            <a:r>
              <a:rPr lang="en-IN" b="1" smtClean="0"/>
              <a:t>Workshop Technology (WT) -II</a:t>
            </a:r>
            <a:endParaRPr lang="en-IN" b="1"/>
          </a:p>
        </p:txBody>
      </p:sp>
    </p:spTree>
    <p:extLst>
      <p:ext uri="{BB962C8B-B14F-4D97-AF65-F5344CB8AC3E}">
        <p14:creationId xmlns:p14="http://schemas.microsoft.com/office/powerpoint/2010/main" val="2883828379"/>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5C3486F-A7F3-486D-83E9-82D82A70722E}"/>
              </a:ext>
            </a:extLst>
          </p:cNvPr>
          <p:cNvSpPr>
            <a:spLocks noGrp="1"/>
          </p:cNvSpPr>
          <p:nvPr>
            <p:ph type="title"/>
          </p:nvPr>
        </p:nvSpPr>
        <p:spPr/>
        <p:txBody>
          <a:bodyPr/>
          <a:lstStyle/>
          <a:p>
            <a:pPr algn="ctr"/>
            <a:r>
              <a:rPr lang="en-IN">
                <a:solidFill>
                  <a:srgbClr val="FF0000"/>
                </a:solidFill>
              </a:rPr>
              <a:t>Tools for Planer</a:t>
            </a:r>
          </a:p>
        </p:txBody>
      </p:sp>
      <p:sp>
        <p:nvSpPr>
          <p:cNvPr id="3" name="Content Placeholder 2">
            <a:extLst>
              <a:ext uri="{FF2B5EF4-FFF2-40B4-BE49-F238E27FC236}">
                <a16:creationId xmlns="" xmlns:a16="http://schemas.microsoft.com/office/drawing/2014/main" id="{E4736B99-AFC7-4575-8AB4-8353FEBDB950}"/>
              </a:ext>
            </a:extLst>
          </p:cNvPr>
          <p:cNvSpPr>
            <a:spLocks noGrp="1"/>
          </p:cNvSpPr>
          <p:nvPr>
            <p:ph idx="1"/>
          </p:nvPr>
        </p:nvSpPr>
        <p:spPr/>
        <p:txBody>
          <a:bodyPr>
            <a:normAutofit/>
          </a:bodyPr>
          <a:lstStyle/>
          <a:p>
            <a:pPr marL="457200" indent="-457200">
              <a:buAutoNum type="arabicParenR"/>
            </a:pPr>
            <a:r>
              <a:rPr lang="en-IN" sz="4000"/>
              <a:t>Straight and bent roughing tool.</a:t>
            </a:r>
          </a:p>
          <a:p>
            <a:pPr marL="0" indent="0">
              <a:buNone/>
            </a:pPr>
            <a:r>
              <a:rPr lang="en-IN" sz="4000" smtClean="0"/>
              <a:t>2</a:t>
            </a:r>
            <a:r>
              <a:rPr lang="en-IN" sz="4000"/>
              <a:t>) Straight, Roundness and goose neck tools.</a:t>
            </a:r>
          </a:p>
        </p:txBody>
      </p:sp>
    </p:spTree>
    <p:extLst>
      <p:ext uri="{BB962C8B-B14F-4D97-AF65-F5344CB8AC3E}">
        <p14:creationId xmlns:p14="http://schemas.microsoft.com/office/powerpoint/2010/main" val="2442970185"/>
      </p:ext>
    </p:extLst>
  </p:cSld>
  <p:clrMapOvr>
    <a:masterClrMapping/>
  </p:clrMapOvr>
  <p:transition/>
  <p:timing/>
</p:sld>
</file>

<file path=ppt/slides/slide10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4952EB7-AC36-4550-9287-CD1D8AB561C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E8ACC6E-C0C3-4820-AE68-860D0CB748F1}"/>
              </a:ext>
            </a:extLst>
          </p:cNvPr>
          <p:cNvSpPr>
            <a:spLocks noGrp="1"/>
          </p:cNvSpPr>
          <p:nvPr>
            <p:ph idx="1"/>
          </p:nvPr>
        </p:nvSpPr>
        <p:spPr>
          <a:xfrm>
            <a:off x="451514" y="999202"/>
            <a:ext cx="6760447" cy="5042160"/>
          </a:xfrm>
        </p:spPr>
        <p:txBody>
          <a:bodyPr anchor="t"/>
          <a:lstStyle/>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1" i="0" u="none" strike="noStrike" kern="1200" cap="none" spc="0" normalizeH="0" baseline="0" noProof="0">
                <a:ln>
                  <a:noFill/>
                </a:ln>
                <a:solidFill>
                  <a:srgbClr val="B6DF5E"/>
                </a:solidFill>
                <a:effectLst/>
                <a:uLnTx/>
                <a:uFillTx/>
                <a:latin typeface="Times New Roman"/>
                <a:ea typeface="+mn-ea"/>
                <a:cs typeface="+mn-cs"/>
              </a:rPr>
              <a:t>Direct Current Reverse Polarity (DCRP) : </a:t>
            </a:r>
            <a:r>
              <a:rPr kumimoji="0" lang="en-IN" sz="2200" b="0" i="0" u="none" strike="noStrike" kern="1200" cap="none" spc="0" normalizeH="0" baseline="0" noProof="0">
                <a:ln>
                  <a:noFill/>
                </a:ln>
                <a:solidFill>
                  <a:prstClr val="white"/>
                </a:solidFill>
                <a:effectLst/>
                <a:uLnTx/>
                <a:uFillTx/>
                <a:latin typeface="Times New Roman"/>
                <a:ea typeface="+mn-ea"/>
                <a:cs typeface="+mn-cs"/>
              </a:rPr>
              <a:t>With reverse polarity, the </a:t>
            </a:r>
            <a:r>
              <a:rPr kumimoji="0" lang="en-IN" sz="2200" b="0" i="0" u="none" strike="noStrike" kern="1200" cap="none" spc="0" normalizeH="0" baseline="0" noProof="0">
                <a:ln>
                  <a:noFill/>
                </a:ln>
                <a:solidFill>
                  <a:srgbClr val="FFFF00"/>
                </a:solidFill>
                <a:effectLst/>
                <a:uLnTx/>
                <a:uFillTx/>
                <a:latin typeface="Times New Roman"/>
                <a:ea typeface="+mn-ea"/>
                <a:cs typeface="+mn-cs"/>
              </a:rPr>
              <a:t>flow of electrons is</a:t>
            </a:r>
            <a:r>
              <a:rPr kumimoji="0" lang="en-IN" sz="2200" b="0" i="0" u="none" strike="noStrike" kern="1200" cap="none" spc="0" normalizeH="0" baseline="0" noProof="0">
                <a:ln>
                  <a:noFill/>
                </a:ln>
                <a:solidFill>
                  <a:prstClr val="white"/>
                </a:solidFill>
                <a:effectLst/>
                <a:uLnTx/>
                <a:uFillTx/>
                <a:latin typeface="Times New Roman"/>
                <a:ea typeface="+mn-ea"/>
                <a:cs typeface="+mn-cs"/>
              </a:rPr>
              <a:t> </a:t>
            </a:r>
            <a:r>
              <a:rPr kumimoji="0" lang="en-IN" sz="2200" b="0" i="0" u="none" strike="noStrike" kern="1200" cap="none" spc="0" normalizeH="0" baseline="0" noProof="0">
                <a:ln>
                  <a:noFill/>
                </a:ln>
                <a:solidFill>
                  <a:srgbClr val="FFFF00"/>
                </a:solidFill>
                <a:effectLst/>
                <a:uLnTx/>
                <a:uFillTx/>
                <a:latin typeface="Times New Roman"/>
                <a:ea typeface="+mn-ea"/>
                <a:cs typeface="+mn-cs"/>
              </a:rPr>
              <a:t>from the plate to the electrode</a:t>
            </a:r>
            <a:r>
              <a:rPr kumimoji="0" lang="en-IN" sz="2200" b="0" i="0" u="none" strike="noStrike" kern="1200" cap="none" spc="0" normalizeH="0" baseline="0" noProof="0">
                <a:ln>
                  <a:noFill/>
                </a:ln>
                <a:solidFill>
                  <a:prstClr val="white"/>
                </a:solidFill>
                <a:effectLst/>
                <a:uLnTx/>
                <a:uFillTx/>
                <a:latin typeface="Times New Roman"/>
                <a:ea typeface="+mn-ea"/>
                <a:cs typeface="+mn-cs"/>
              </a:rPr>
              <a:t>, thus causing a greater concentration of </a:t>
            </a:r>
            <a:r>
              <a:rPr kumimoji="0" lang="en-IN" sz="2200" b="0" i="0" u="none" strike="noStrike" kern="1200" cap="none" spc="0" normalizeH="0" baseline="0" noProof="0">
                <a:ln>
                  <a:noFill/>
                </a:ln>
                <a:solidFill>
                  <a:srgbClr val="FFFF00"/>
                </a:solidFill>
                <a:effectLst/>
                <a:uLnTx/>
                <a:uFillTx/>
                <a:latin typeface="Times New Roman"/>
                <a:ea typeface="+mn-ea"/>
                <a:cs typeface="+mn-cs"/>
              </a:rPr>
              <a:t>heat at the electrode</a:t>
            </a:r>
            <a:r>
              <a:rPr kumimoji="0" lang="en-IN" sz="2200" b="0" i="0" u="none" strike="noStrike" kern="1200" cap="none" spc="0" normalizeH="0" baseline="0" noProof="0">
                <a:ln>
                  <a:noFill/>
                </a:ln>
                <a:solidFill>
                  <a:prstClr val="white"/>
                </a:solidFill>
                <a:effectLst/>
                <a:uLnTx/>
                <a:uFillTx/>
                <a:latin typeface="Times New Roman"/>
                <a:ea typeface="+mn-ea"/>
                <a:cs typeface="+mn-cs"/>
              </a:rPr>
              <a:t>. Because of this intense heat, the </a:t>
            </a:r>
            <a:r>
              <a:rPr kumimoji="0" lang="en-IN" sz="2200" b="0" i="0" u="none" strike="noStrike" kern="1200" cap="none" spc="0" normalizeH="0" baseline="0" noProof="0">
                <a:ln>
                  <a:noFill/>
                </a:ln>
                <a:solidFill>
                  <a:srgbClr val="FFFF00"/>
                </a:solidFill>
                <a:effectLst/>
                <a:uLnTx/>
                <a:uFillTx/>
                <a:latin typeface="Times New Roman"/>
                <a:ea typeface="+mn-ea"/>
                <a:cs typeface="+mn-cs"/>
              </a:rPr>
              <a:t>electrode tends to melt off</a:t>
            </a:r>
            <a:r>
              <a:rPr kumimoji="0" lang="en-IN" sz="2200" b="0" i="0" u="none" strike="noStrike" kern="1200" cap="none" spc="0" normalizeH="0" baseline="0" noProof="0">
                <a:ln>
                  <a:noFill/>
                </a:ln>
                <a:solidFill>
                  <a:prstClr val="white"/>
                </a:solidFill>
                <a:effectLst/>
                <a:uLnTx/>
                <a:uFillTx/>
                <a:latin typeface="Times New Roman"/>
                <a:ea typeface="+mn-ea"/>
                <a:cs typeface="+mn-cs"/>
              </a:rPr>
              <a:t>; therefore, direct-current reverse polarity (DCRP) requires a </a:t>
            </a:r>
            <a:r>
              <a:rPr kumimoji="0" lang="en-IN" sz="2200" b="0" i="0" u="none" strike="noStrike" kern="1200" cap="none" spc="0" normalizeH="0" baseline="0" noProof="0">
                <a:ln>
                  <a:noFill/>
                </a:ln>
                <a:solidFill>
                  <a:srgbClr val="FFFF00"/>
                </a:solidFill>
                <a:effectLst/>
                <a:uLnTx/>
                <a:uFillTx/>
                <a:latin typeface="Times New Roman"/>
                <a:ea typeface="+mn-ea"/>
                <a:cs typeface="+mn-cs"/>
              </a:rPr>
              <a:t>larger diameter electrode </a:t>
            </a:r>
            <a:r>
              <a:rPr kumimoji="0" lang="en-IN" sz="2200" b="0" i="0" u="none" strike="noStrike" kern="1200" cap="none" spc="0" normalizeH="0" baseline="0" noProof="0">
                <a:ln>
                  <a:noFill/>
                </a:ln>
                <a:solidFill>
                  <a:prstClr val="white"/>
                </a:solidFill>
                <a:effectLst/>
                <a:uLnTx/>
                <a:uFillTx/>
                <a:latin typeface="Times New Roman"/>
                <a:ea typeface="+mn-ea"/>
                <a:cs typeface="+mn-cs"/>
              </a:rPr>
              <a:t>than direct-current straight polarity (DCSP).</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DCRP forms a wide and shallow weld and is rarely used in the GTAW process. The exception to this is when it is used to weld sections of aluminium or magnesium. DCRP has excellent cleaning power that results from the</a:t>
            </a:r>
          </a:p>
          <a:p>
            <a:pPr marL="0" indent="0">
              <a:buNone/>
            </a:pPr>
            <a:endParaRPr lang="en-IN"/>
          </a:p>
        </p:txBody>
      </p:sp>
      <p:pic>
        <p:nvPicPr>
          <p:cNvPr id="5" name="Picture 4">
            <a:extLst>
              <a:ext uri="{FF2B5EF4-FFF2-40B4-BE49-F238E27FC236}">
                <a16:creationId xmlns:a16="http://schemas.microsoft.com/office/drawing/2014/main" id="{1CE5C3BF-F2E4-4E9E-8EE5-209401773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454" y="1203131"/>
            <a:ext cx="4277032" cy="2572456"/>
          </a:xfrm>
          <a:prstGeom prst="rect">
            <a:avLst/>
          </a:prstGeom>
        </p:spPr>
      </p:pic>
      <p:pic>
        <p:nvPicPr>
          <p:cNvPr id="7" name="Picture 6">
            <a:extLst>
              <a:ext uri="{FF2B5EF4-FFF2-40B4-BE49-F238E27FC236}">
                <a16:creationId xmlns:a16="http://schemas.microsoft.com/office/drawing/2014/main" id="{B7CA21E7-C04E-4005-AC65-10C71BB68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454" y="3911154"/>
            <a:ext cx="4277032" cy="2130208"/>
          </a:xfrm>
          <a:prstGeom prst="rect">
            <a:avLst/>
          </a:prstGeom>
        </p:spPr>
      </p:pic>
    </p:spTree>
    <p:extLst>
      <p:ext uri="{BB962C8B-B14F-4D97-AF65-F5344CB8AC3E}">
        <p14:creationId xmlns:p14="http://schemas.microsoft.com/office/powerpoint/2010/main" val="658893358"/>
      </p:ext>
    </p:extLst>
  </p:cSld>
  <p:clrMapOvr>
    <a:masterClrMapping/>
  </p:clrMapOvr>
  <p:transition/>
  <p:timing/>
</p:sld>
</file>

<file path=ppt/slides/slide10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4B4F809-91EA-4E82-84AC-B967C8B811D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29A3EF8-9762-4713-B968-CBD0F523A063}"/>
              </a:ext>
            </a:extLst>
          </p:cNvPr>
          <p:cNvSpPr>
            <a:spLocks noGrp="1"/>
          </p:cNvSpPr>
          <p:nvPr>
            <p:ph idx="1"/>
          </p:nvPr>
        </p:nvSpPr>
        <p:spPr/>
        <p:txBody>
          <a:bodyPr/>
          <a:lstStyle/>
          <a:p>
            <a:pPr marL="0" indent="0">
              <a:buNone/>
            </a:pPr>
            <a:endParaRPr lang="en-IN"/>
          </a:p>
        </p:txBody>
      </p:sp>
      <p:pic>
        <p:nvPicPr>
          <p:cNvPr id="5" name="Picture 4">
            <a:extLst>
              <a:ext uri="{FF2B5EF4-FFF2-40B4-BE49-F238E27FC236}">
                <a16:creationId xmlns:a16="http://schemas.microsoft.com/office/drawing/2014/main" id="{58075709-EAD6-4E09-A7CB-EE49FD868B45}"/>
              </a:ext>
            </a:extLst>
          </p:cNvPr>
          <p:cNvPicPr>
            <a:picLocks noChangeAspect="1"/>
          </p:cNvPicPr>
          <p:nvPr/>
        </p:nvPicPr>
        <p:blipFill>
          <a:blip r:embed="rId2"/>
          <a:stretch>
            <a:fillRect/>
          </a:stretch>
        </p:blipFill>
        <p:spPr>
          <a:xfrm>
            <a:off x="2260190" y="999202"/>
            <a:ext cx="7671619" cy="4859596"/>
          </a:xfrm>
          <a:prstGeom prst="rect">
            <a:avLst/>
          </a:prstGeom>
        </p:spPr>
      </p:pic>
    </p:spTree>
    <p:extLst>
      <p:ext uri="{BB962C8B-B14F-4D97-AF65-F5344CB8AC3E}">
        <p14:creationId xmlns:p14="http://schemas.microsoft.com/office/powerpoint/2010/main" val="3012763470"/>
      </p:ext>
    </p:extLst>
  </p:cSld>
  <p:clrMapOvr>
    <a:masterClrMapping/>
  </p:clrMapOvr>
  <p:transition/>
  <p:timing/>
</p:sld>
</file>

<file path=ppt/slides/slide10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E1D6162-9FDF-49D3-A55A-CA7F85CBC32B}"/>
              </a:ext>
            </a:extLst>
          </p:cNvPr>
          <p:cNvSpPr>
            <a:spLocks noGrp="1"/>
          </p:cNvSpPr>
          <p:nvPr>
            <p:ph type="title"/>
          </p:nvPr>
        </p:nvSpPr>
        <p:spPr/>
        <p:txBody>
          <a:bodyPr/>
          <a:lstStyle/>
          <a:p>
            <a:r>
              <a:rPr lang="en-IN"/>
              <a:t>Current and voltage regulation: </a:t>
            </a:r>
          </a:p>
        </p:txBody>
      </p:sp>
      <p:sp>
        <p:nvSpPr>
          <p:cNvPr id="3" name="Content Placeholder 2">
            <a:extLst>
              <a:ext uri="{FF2B5EF4-FFF2-40B4-BE49-F238E27FC236}">
                <a16:creationId xmlns:a16="http://schemas.microsoft.com/office/drawing/2014/main" id="{5EA03F2C-5A28-450F-84ED-46E6D02D8E18}"/>
              </a:ext>
            </a:extLst>
          </p:cNvPr>
          <p:cNvSpPr>
            <a:spLocks noGrp="1"/>
          </p:cNvSpPr>
          <p:nvPr>
            <p:ph idx="1"/>
          </p:nvPr>
        </p:nvSpPr>
        <p:spPr/>
        <p:txBody>
          <a:bodyPr anchor="t">
            <a:normAutofit/>
          </a:bodyPr>
          <a:lstStyle/>
          <a:p>
            <a:pPr algn="just"/>
            <a:r>
              <a:rPr lang="en-IN" sz="2200"/>
              <a:t>We receive Ac supply from power mains at </a:t>
            </a:r>
            <a:r>
              <a:rPr lang="en-IN" sz="2200">
                <a:solidFill>
                  <a:srgbClr val="FFFF00"/>
                </a:solidFill>
              </a:rPr>
              <a:t>400-440 V, </a:t>
            </a:r>
            <a:r>
              <a:rPr lang="en-IN" sz="2200"/>
              <a:t>whereas we require a much </a:t>
            </a:r>
            <a:r>
              <a:rPr lang="en-IN" sz="2200">
                <a:solidFill>
                  <a:srgbClr val="FFFF00"/>
                </a:solidFill>
              </a:rPr>
              <a:t>less voltage </a:t>
            </a:r>
            <a:r>
              <a:rPr lang="en-IN" sz="2200"/>
              <a:t>for welding.</a:t>
            </a:r>
          </a:p>
          <a:p>
            <a:pPr algn="just"/>
            <a:r>
              <a:rPr lang="en-IN" sz="2200"/>
              <a:t>So we use a </a:t>
            </a:r>
            <a:r>
              <a:rPr lang="en-IN" sz="2200">
                <a:solidFill>
                  <a:srgbClr val="FFFF00"/>
                </a:solidFill>
              </a:rPr>
              <a:t>step-down transformer</a:t>
            </a:r>
            <a:r>
              <a:rPr lang="en-IN" sz="2200"/>
              <a:t> which lowers the voltage to about </a:t>
            </a:r>
            <a:r>
              <a:rPr lang="en-IN" sz="2200">
                <a:solidFill>
                  <a:srgbClr val="FFFF00"/>
                </a:solidFill>
              </a:rPr>
              <a:t>80-100 V</a:t>
            </a:r>
            <a:r>
              <a:rPr lang="en-IN" sz="2200"/>
              <a:t>. this voltage is actually required </a:t>
            </a:r>
            <a:r>
              <a:rPr lang="en-IN" sz="2200">
                <a:solidFill>
                  <a:srgbClr val="FFFF00"/>
                </a:solidFill>
              </a:rPr>
              <a:t>only for</a:t>
            </a:r>
            <a:r>
              <a:rPr lang="en-IN" sz="2200"/>
              <a:t> </a:t>
            </a:r>
            <a:r>
              <a:rPr lang="en-IN" sz="2200">
                <a:solidFill>
                  <a:srgbClr val="FFFF00"/>
                </a:solidFill>
              </a:rPr>
              <a:t>striking the arc</a:t>
            </a:r>
            <a:r>
              <a:rPr lang="en-IN" sz="2200"/>
              <a:t>, but for maintaining </a:t>
            </a:r>
            <a:r>
              <a:rPr lang="en-IN" sz="2200">
                <a:solidFill>
                  <a:srgbClr val="FFFF00"/>
                </a:solidFill>
              </a:rPr>
              <a:t>the stable arc</a:t>
            </a:r>
            <a:r>
              <a:rPr lang="en-IN" sz="2200"/>
              <a:t>, we require a still lower voltage of about </a:t>
            </a:r>
            <a:r>
              <a:rPr lang="en-IN" sz="2200">
                <a:solidFill>
                  <a:srgbClr val="FFFF00"/>
                </a:solidFill>
              </a:rPr>
              <a:t>30 to 40 V</a:t>
            </a:r>
            <a:r>
              <a:rPr lang="en-IN" sz="2200"/>
              <a:t>. this is accomplished by means of </a:t>
            </a:r>
            <a:r>
              <a:rPr lang="en-IN" sz="2200">
                <a:solidFill>
                  <a:srgbClr val="FFFF00"/>
                </a:solidFill>
              </a:rPr>
              <a:t>current regulator </a:t>
            </a:r>
            <a:r>
              <a:rPr lang="en-IN" sz="2200"/>
              <a:t>by which we can adjust the </a:t>
            </a:r>
            <a:r>
              <a:rPr lang="en-IN" sz="2200">
                <a:solidFill>
                  <a:srgbClr val="FFFF00"/>
                </a:solidFill>
              </a:rPr>
              <a:t>flow of current </a:t>
            </a:r>
            <a:r>
              <a:rPr lang="en-IN" sz="2200"/>
              <a:t>and also the </a:t>
            </a:r>
            <a:r>
              <a:rPr lang="en-IN" sz="2200">
                <a:solidFill>
                  <a:srgbClr val="FFFF00"/>
                </a:solidFill>
              </a:rPr>
              <a:t>resistance</a:t>
            </a:r>
            <a:r>
              <a:rPr lang="en-IN" sz="2200"/>
              <a:t> and hence, can obtain the desired voltage. </a:t>
            </a:r>
          </a:p>
        </p:txBody>
      </p:sp>
    </p:spTree>
    <p:extLst>
      <p:ext uri="{BB962C8B-B14F-4D97-AF65-F5344CB8AC3E}">
        <p14:creationId xmlns:p14="http://schemas.microsoft.com/office/powerpoint/2010/main" val="1547174707"/>
      </p:ext>
    </p:extLst>
  </p:cSld>
  <p:clrMapOvr>
    <a:masterClrMapping/>
  </p:clrMapOvr>
  <p:transition/>
  <p:timing/>
</p:sld>
</file>

<file path=ppt/slides/slide10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963D26E-79A3-404C-8A3C-ADA48B7C70AF}"/>
              </a:ext>
            </a:extLst>
          </p:cNvPr>
          <p:cNvSpPr>
            <a:spLocks noGrp="1"/>
          </p:cNvSpPr>
          <p:nvPr>
            <p:ph type="title"/>
          </p:nvPr>
        </p:nvSpPr>
        <p:spPr/>
        <p:txBody>
          <a:bodyPr/>
          <a:lstStyle/>
          <a:p>
            <a:r>
              <a:rPr lang="en-IN"/>
              <a:t>Electrodes :</a:t>
            </a:r>
          </a:p>
        </p:txBody>
      </p:sp>
      <p:sp>
        <p:nvSpPr>
          <p:cNvPr id="3" name="Content Placeholder 2">
            <a:extLst>
              <a:ext uri="{FF2B5EF4-FFF2-40B4-BE49-F238E27FC236}">
                <a16:creationId xmlns:a16="http://schemas.microsoft.com/office/drawing/2014/main" id="{E39CD0B4-DA0F-4250-ADBB-6479883C3E0E}"/>
              </a:ext>
            </a:extLst>
          </p:cNvPr>
          <p:cNvSpPr>
            <a:spLocks noGrp="1"/>
          </p:cNvSpPr>
          <p:nvPr>
            <p:ph idx="1"/>
          </p:nvPr>
        </p:nvSpPr>
        <p:spPr/>
        <p:txBody>
          <a:bodyPr anchor="t">
            <a:normAutofit/>
          </a:bodyPr>
          <a:lstStyle/>
          <a:p>
            <a:pPr algn="just"/>
            <a:r>
              <a:rPr lang="en-IN" sz="2200"/>
              <a:t>An electrode is a metallic or non metallic wire rod which is used as terminal in an electric circuit to produce an electric arc. The electrode are also used as filler rods in the metal arc welding process.</a:t>
            </a:r>
          </a:p>
          <a:p>
            <a:pPr algn="just"/>
            <a:r>
              <a:rPr lang="en-IN" sz="2200"/>
              <a:t>Classification of electrodes :</a:t>
            </a:r>
          </a:p>
          <a:p>
            <a:pPr marL="0" indent="0" algn="just">
              <a:buNone/>
            </a:pPr>
            <a:endParaRPr lang="en-IN" sz="2200"/>
          </a:p>
        </p:txBody>
      </p:sp>
      <p:graphicFrame>
        <p:nvGraphicFramePr>
          <p:cNvPr id="4" name="Diagram 3">
            <a:extLst>
              <a:ext uri="{FF2B5EF4-FFF2-40B4-BE49-F238E27FC236}">
                <a16:creationId xmlns:a16="http://schemas.microsoft.com/office/drawing/2014/main" id="{57939159-478F-4702-8EA3-82D8EFF6B470}"/>
              </a:ext>
            </a:extLst>
          </p:cNvPr>
          <p:cNvGraphicFramePr/>
          <p:nvPr>
            <p:extLst>
              <p:ext uri="{D42A27DB-BD31-4B8C-83A1-F6EECF244321}">
                <p14:modId xmlns:p14="http://schemas.microsoft.com/office/powerpoint/2010/main" val="1063039233"/>
              </p:ext>
            </p:extLst>
          </p:nvPr>
        </p:nvGraphicFramePr>
        <p:xfrm>
          <a:off x="2032000" y="1843548"/>
          <a:ext cx="9339006" cy="4825727"/>
        </p:xfrm>
        <a:graphic>
          <a:graphicData uri="http://schemas.openxmlformats.org/drawingml/2006/diagram">
            <dgm:relIds xmlns:dgm="http://schemas.openxmlformats.org/drawingml/2006/diagram" r:dm="rId3" r:lo="rId4" r:qs="rId5" r:cs="rId6"/>
          </a:graphicData>
        </a:graphic>
      </p:graphicFrame>
      <p:pic>
        <p:nvPicPr>
          <p:cNvPr id="4098" name="Picture 2" descr="Welding Material - 12&quot; Long, 3/32&quot; Diam, Stainless Steel Arc Welding  Electrode - 59803635 - MSC Industrial Supply">
            <a:extLst>
              <a:ext uri="{FF2B5EF4-FFF2-40B4-BE49-F238E27FC236}">
                <a16:creationId xmlns:a16="http://schemas.microsoft.com/office/drawing/2014/main" id="{775B6405-51F7-46BF-A93F-9EFD79BB30D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76981" y="5100448"/>
            <a:ext cx="4763730" cy="151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34654"/>
      </p:ext>
    </p:extLst>
  </p:cSld>
  <p:clrMapOvr>
    <a:masterClrMapping/>
  </p:clrMapOvr>
  <p:transition/>
  <p:timing/>
</p:sld>
</file>

<file path=ppt/slides/slide10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FEFCFB1-1BC0-4BB9-BBDA-6FBECE0713B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3873850-4612-4BE5-8BCC-5957EE75816B}"/>
              </a:ext>
            </a:extLst>
          </p:cNvPr>
          <p:cNvSpPr>
            <a:spLocks noGrp="1"/>
          </p:cNvSpPr>
          <p:nvPr>
            <p:ph idx="1"/>
          </p:nvPr>
        </p:nvSpPr>
        <p:spPr>
          <a:xfrm>
            <a:off x="451514" y="999201"/>
            <a:ext cx="11288972" cy="5519585"/>
          </a:xfrm>
        </p:spPr>
        <p:txBody>
          <a:bodyPr anchor="t">
            <a:normAutofit/>
          </a:bodyPr>
          <a:lstStyle/>
          <a:p>
            <a:pPr algn="just"/>
            <a:r>
              <a:rPr lang="en-IN" sz="2200" b="1">
                <a:solidFill>
                  <a:schemeClr val="accent3"/>
                </a:solidFill>
              </a:rPr>
              <a:t>Consumable electrodes : </a:t>
            </a:r>
            <a:r>
              <a:rPr lang="en-IN" sz="2200"/>
              <a:t>it serves the purpose of </a:t>
            </a:r>
            <a:r>
              <a:rPr lang="en-IN" sz="2200">
                <a:solidFill>
                  <a:srgbClr val="FFFF00"/>
                </a:solidFill>
              </a:rPr>
              <a:t>filler rod </a:t>
            </a:r>
            <a:r>
              <a:rPr lang="en-IN" sz="2200"/>
              <a:t>as well as the </a:t>
            </a:r>
            <a:r>
              <a:rPr lang="en-IN" sz="2200">
                <a:solidFill>
                  <a:srgbClr val="FFFF00"/>
                </a:solidFill>
              </a:rPr>
              <a:t>heat input </a:t>
            </a:r>
            <a:r>
              <a:rPr lang="en-IN" sz="2200"/>
              <a:t>to the joint. When the arc is obtained with the consumable electrode, the weld metal and the tip of the electrode also get melted under the arc. In this process once arc is initiated, the electrode is continuously consumed.</a:t>
            </a:r>
          </a:p>
          <a:p>
            <a:pPr marL="514350" indent="-514350" algn="just">
              <a:buFont typeface="+mj-lt"/>
              <a:buAutoNum type="romanLcPeriod"/>
            </a:pPr>
            <a:r>
              <a:rPr lang="en-IN" sz="2200" b="1">
                <a:solidFill>
                  <a:schemeClr val="accent3"/>
                </a:solidFill>
              </a:rPr>
              <a:t>Bare Electrodes :  </a:t>
            </a:r>
            <a:r>
              <a:rPr lang="en-IN" sz="2200"/>
              <a:t>Bare electrodes are those in which electrode is not coated with the flux. Bare electrodes are used to weld wrought iron and mild steel.</a:t>
            </a:r>
          </a:p>
          <a:p>
            <a:pPr marL="514350" indent="-514350" algn="just">
              <a:buFont typeface="+mj-lt"/>
              <a:buAutoNum type="romanLcPeriod"/>
            </a:pPr>
            <a:r>
              <a:rPr lang="en-IN" sz="2200" b="1">
                <a:solidFill>
                  <a:schemeClr val="accent3"/>
                </a:solidFill>
              </a:rPr>
              <a:t>Lightly coated electrodes : </a:t>
            </a:r>
            <a:r>
              <a:rPr lang="en-IN" sz="2200"/>
              <a:t>Lightly coated electrodes have a thin coating of several tenths of a mm. the weight of the coating is from 1 to 5 percent of the weight of electrode. Purpose of light coating is to increase arc stability.</a:t>
            </a:r>
          </a:p>
          <a:p>
            <a:pPr marL="514350" indent="-514350" algn="just">
              <a:buFont typeface="+mj-lt"/>
              <a:buAutoNum type="romanLcPeriod"/>
            </a:pPr>
            <a:r>
              <a:rPr lang="en-IN" sz="2200" b="1">
                <a:solidFill>
                  <a:schemeClr val="accent3"/>
                </a:solidFill>
              </a:rPr>
              <a:t>Heavily coated electrodes : </a:t>
            </a:r>
            <a:r>
              <a:rPr lang="en-IN" sz="2200"/>
              <a:t>Heavily coated electrodes are those which are coated with flux. Thickness of coating is approx. 1 to 3 mm. most of the welding is done with such electrodes.</a:t>
            </a:r>
            <a:endParaRPr lang="en-IN" sz="2200" b="1">
              <a:solidFill>
                <a:schemeClr val="accent3"/>
              </a:solidFill>
            </a:endParaRPr>
          </a:p>
          <a:p>
            <a:pPr algn="just"/>
            <a:r>
              <a:rPr lang="en-IN" sz="2200" b="1">
                <a:solidFill>
                  <a:schemeClr val="accent3"/>
                </a:solidFill>
              </a:rPr>
              <a:t>Non Consumable electrodes : </a:t>
            </a:r>
            <a:r>
              <a:rPr lang="en-IN" sz="2200"/>
              <a:t>Non consumable electrodes are those which are not consumed during the welding. When non consumable electrodes ae used, the filler material is added separately. These electrodes are made of carbon, graphite or tungsten. </a:t>
            </a:r>
            <a:endParaRPr lang="en-IN" sz="2200" b="1">
              <a:solidFill>
                <a:schemeClr val="accent3"/>
              </a:solidFill>
            </a:endParaRPr>
          </a:p>
          <a:p>
            <a:pPr marL="0" indent="0" algn="just">
              <a:buNone/>
            </a:pPr>
            <a:endParaRPr lang="en-IN" sz="2200"/>
          </a:p>
        </p:txBody>
      </p:sp>
    </p:spTree>
    <p:extLst>
      <p:ext uri="{BB962C8B-B14F-4D97-AF65-F5344CB8AC3E}">
        <p14:creationId xmlns:p14="http://schemas.microsoft.com/office/powerpoint/2010/main" val="1642672936"/>
      </p:ext>
    </p:extLst>
  </p:cSld>
  <p:clrMapOvr>
    <a:masterClrMapping/>
  </p:clrMapOvr>
  <p:transition/>
  <p:timing/>
</p:sld>
</file>

<file path=ppt/slides/slide10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16C695E-C4C0-4191-96A9-12CCC2158066}"/>
              </a:ext>
            </a:extLst>
          </p:cNvPr>
          <p:cNvSpPr>
            <a:spLocks noGrp="1"/>
          </p:cNvSpPr>
          <p:nvPr>
            <p:ph type="title"/>
          </p:nvPr>
        </p:nvSpPr>
        <p:spPr/>
        <p:txBody>
          <a:bodyPr/>
          <a:lstStyle/>
          <a:p>
            <a:r>
              <a:rPr lang="en-IN"/>
              <a:t>Selection of Electrode</a:t>
            </a:r>
          </a:p>
        </p:txBody>
      </p:sp>
      <p:sp>
        <p:nvSpPr>
          <p:cNvPr id="3" name="Content Placeholder 2">
            <a:extLst>
              <a:ext uri="{FF2B5EF4-FFF2-40B4-BE49-F238E27FC236}">
                <a16:creationId xmlns:a16="http://schemas.microsoft.com/office/drawing/2014/main" id="{B74D1F4B-1E32-4297-AEE6-1907C0DCD5A1}"/>
              </a:ext>
            </a:extLst>
          </p:cNvPr>
          <p:cNvSpPr>
            <a:spLocks noGrp="1"/>
          </p:cNvSpPr>
          <p:nvPr>
            <p:ph idx="1"/>
          </p:nvPr>
        </p:nvSpPr>
        <p:spPr>
          <a:xfrm>
            <a:off x="451514" y="999202"/>
            <a:ext cx="6421234" cy="5042160"/>
          </a:xfrm>
        </p:spPr>
        <p:txBody>
          <a:bodyPr anchor="t">
            <a:normAutofit/>
          </a:bodyPr>
          <a:lstStyle/>
          <a:p>
            <a:pPr algn="just"/>
            <a:r>
              <a:rPr lang="en-IN" sz="2200"/>
              <a:t>The selection of electrode for a job is made on the basis of following consideration :</a:t>
            </a:r>
          </a:p>
          <a:p>
            <a:pPr marL="457200" indent="-457200" algn="just">
              <a:buFont typeface="+mj-lt"/>
              <a:buAutoNum type="arabicPeriod"/>
            </a:pPr>
            <a:r>
              <a:rPr lang="en-IN" sz="2200"/>
              <a:t>The </a:t>
            </a:r>
            <a:r>
              <a:rPr lang="en-IN" sz="2200">
                <a:solidFill>
                  <a:srgbClr val="FFFF00"/>
                </a:solidFill>
              </a:rPr>
              <a:t>electrode diameter </a:t>
            </a:r>
            <a:r>
              <a:rPr lang="en-IN" sz="2200"/>
              <a:t>should not be more than the </a:t>
            </a:r>
            <a:r>
              <a:rPr lang="en-IN" sz="2200">
                <a:solidFill>
                  <a:srgbClr val="FFFF00"/>
                </a:solidFill>
              </a:rPr>
              <a:t>thickness of the base plate</a:t>
            </a:r>
            <a:r>
              <a:rPr lang="en-IN" sz="2200"/>
              <a:t>.</a:t>
            </a:r>
          </a:p>
          <a:p>
            <a:pPr marL="457200" indent="-457200" algn="just">
              <a:buFont typeface="+mj-lt"/>
              <a:buAutoNum type="arabicPeriod"/>
            </a:pPr>
            <a:r>
              <a:rPr lang="en-IN" sz="2200"/>
              <a:t>The </a:t>
            </a:r>
            <a:r>
              <a:rPr lang="en-IN" sz="2200">
                <a:solidFill>
                  <a:srgbClr val="FFFF00"/>
                </a:solidFill>
              </a:rPr>
              <a:t>maximum diameter </a:t>
            </a:r>
            <a:r>
              <a:rPr lang="en-IN" sz="2200"/>
              <a:t>of the electrode for </a:t>
            </a:r>
            <a:r>
              <a:rPr lang="en-IN" sz="2200">
                <a:solidFill>
                  <a:srgbClr val="FFFF00"/>
                </a:solidFill>
              </a:rPr>
              <a:t>vertical and overhead </a:t>
            </a:r>
            <a:r>
              <a:rPr lang="en-IN" sz="2200"/>
              <a:t>position is </a:t>
            </a:r>
            <a:r>
              <a:rPr lang="en-IN" sz="2200">
                <a:solidFill>
                  <a:srgbClr val="FFFF00"/>
                </a:solidFill>
              </a:rPr>
              <a:t>5 mm</a:t>
            </a:r>
            <a:r>
              <a:rPr lang="en-IN" sz="2200"/>
              <a:t>. </a:t>
            </a:r>
          </a:p>
          <a:p>
            <a:pPr marL="457200" indent="-457200" algn="just">
              <a:buFont typeface="+mj-lt"/>
              <a:buAutoNum type="arabicPeriod"/>
            </a:pPr>
            <a:r>
              <a:rPr lang="en-IN" sz="2200"/>
              <a:t>A </a:t>
            </a:r>
            <a:r>
              <a:rPr lang="en-IN" sz="2200">
                <a:solidFill>
                  <a:srgbClr val="FFFF00"/>
                </a:solidFill>
              </a:rPr>
              <a:t>thin electrode </a:t>
            </a:r>
            <a:r>
              <a:rPr lang="en-IN" sz="2200"/>
              <a:t>is recommended for </a:t>
            </a:r>
            <a:r>
              <a:rPr lang="en-IN" sz="2200">
                <a:solidFill>
                  <a:srgbClr val="FFFF00"/>
                </a:solidFill>
              </a:rPr>
              <a:t>making first run </a:t>
            </a:r>
            <a:r>
              <a:rPr lang="en-IN" sz="2200"/>
              <a:t>of a thick metal job for </a:t>
            </a:r>
            <a:r>
              <a:rPr lang="en-IN" sz="2200">
                <a:solidFill>
                  <a:srgbClr val="FFFF00"/>
                </a:solidFill>
              </a:rPr>
              <a:t>better penetration.</a:t>
            </a:r>
          </a:p>
          <a:p>
            <a:pPr marL="457200" indent="-457200" algn="just">
              <a:buFont typeface="+mj-lt"/>
              <a:buAutoNum type="arabicPeriod"/>
            </a:pPr>
            <a:r>
              <a:rPr lang="en-IN" sz="2200"/>
              <a:t>It is </a:t>
            </a:r>
            <a:r>
              <a:rPr lang="en-IN" sz="2200">
                <a:solidFill>
                  <a:srgbClr val="FFFF00"/>
                </a:solidFill>
              </a:rPr>
              <a:t>economical to use large diameter </a:t>
            </a:r>
            <a:r>
              <a:rPr lang="en-IN" sz="2200"/>
              <a:t>electrodes, but it </a:t>
            </a:r>
            <a:r>
              <a:rPr lang="en-IN" sz="2200">
                <a:solidFill>
                  <a:srgbClr val="FFFF00"/>
                </a:solidFill>
              </a:rPr>
              <a:t>is difficult to control the arc</a:t>
            </a:r>
            <a:r>
              <a:rPr lang="en-IN" sz="2200"/>
              <a:t>. The larger diameter  electrodes takes </a:t>
            </a:r>
            <a:r>
              <a:rPr lang="en-IN" sz="2200">
                <a:solidFill>
                  <a:srgbClr val="FFFF00"/>
                </a:solidFill>
              </a:rPr>
              <a:t>more current</a:t>
            </a:r>
            <a:r>
              <a:rPr lang="en-IN" sz="2200"/>
              <a:t>.</a:t>
            </a:r>
          </a:p>
          <a:p>
            <a:pPr marL="0" indent="0" algn="just">
              <a:buNone/>
            </a:pPr>
            <a:endParaRPr lang="en-IN" sz="2200"/>
          </a:p>
        </p:txBody>
      </p:sp>
      <p:pic>
        <p:nvPicPr>
          <p:cNvPr id="5122" name="Picture 2" descr="Wl20 Lanthanated Tungsten Electrodes Tungsten Tig Welding Electrodes Easy  Arc Welding - Buy Lanthanated Tungsten Electrodes,Wl20 Lanthanated Tungsten  Electrodes,Tungsten Tig Welding Product on Alibaba.com">
            <a:extLst>
              <a:ext uri="{FF2B5EF4-FFF2-40B4-BE49-F238E27FC236}">
                <a16:creationId xmlns:a16="http://schemas.microsoft.com/office/drawing/2014/main" id="{B37EAEA6-1706-4A9B-B6DA-3D6B77A8EE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67483" y="3660111"/>
            <a:ext cx="3665280" cy="23812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eld Fast Arc Welding Electrodes, Size: 2.5mm and 5mm, Rs 2400 /box | ID:  20146457912">
            <a:extLst>
              <a:ext uri="{FF2B5EF4-FFF2-40B4-BE49-F238E27FC236}">
                <a16:creationId xmlns:a16="http://schemas.microsoft.com/office/drawing/2014/main" id="{362357A6-3E0B-4D14-985D-402ACA4007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67483" y="999202"/>
            <a:ext cx="3751005" cy="1962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ABC31C-4691-42BF-8DE0-4FAF8D95FB2A}"/>
              </a:ext>
            </a:extLst>
          </p:cNvPr>
          <p:cNvSpPr txBox="1"/>
          <p:nvPr/>
        </p:nvSpPr>
        <p:spPr>
          <a:xfrm>
            <a:off x="8374625" y="3126351"/>
            <a:ext cx="24288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IN"/>
              <a:t>Consumable Electrodes </a:t>
            </a:r>
          </a:p>
        </p:txBody>
      </p:sp>
      <p:sp>
        <p:nvSpPr>
          <p:cNvPr id="8" name="TextBox 7">
            <a:extLst>
              <a:ext uri="{FF2B5EF4-FFF2-40B4-BE49-F238E27FC236}">
                <a16:creationId xmlns:a16="http://schemas.microsoft.com/office/drawing/2014/main" id="{16070DA4-EC4D-43EF-8011-E1D3E3BD5A50}"/>
              </a:ext>
            </a:extLst>
          </p:cNvPr>
          <p:cNvSpPr txBox="1"/>
          <p:nvPr/>
        </p:nvSpPr>
        <p:spPr>
          <a:xfrm>
            <a:off x="8124979" y="6156068"/>
            <a:ext cx="3036012"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IN"/>
              <a:t>Non-Consumable Electrodes  </a:t>
            </a:r>
          </a:p>
        </p:txBody>
      </p:sp>
    </p:spTree>
    <p:extLst>
      <p:ext uri="{BB962C8B-B14F-4D97-AF65-F5344CB8AC3E}">
        <p14:creationId xmlns:p14="http://schemas.microsoft.com/office/powerpoint/2010/main" val="3156202960"/>
      </p:ext>
    </p:extLst>
  </p:cSld>
  <p:clrMapOvr>
    <a:masterClrMapping/>
  </p:clrMapOvr>
  <p:transition/>
  <p:timing/>
</p:sld>
</file>

<file path=ppt/slides/slide10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DB47B75-B642-4F04-9023-33397D1E468E}"/>
              </a:ext>
            </a:extLst>
          </p:cNvPr>
          <p:cNvSpPr>
            <a:spLocks noGrp="1"/>
          </p:cNvSpPr>
          <p:nvPr>
            <p:ph type="title"/>
          </p:nvPr>
        </p:nvSpPr>
        <p:spPr/>
        <p:txBody>
          <a:bodyPr/>
          <a:lstStyle/>
          <a:p>
            <a:r>
              <a:rPr lang="en-IN"/>
              <a:t>BIS Coding of Electrodes </a:t>
            </a:r>
          </a:p>
        </p:txBody>
      </p:sp>
      <p:sp>
        <p:nvSpPr>
          <p:cNvPr id="3" name="Content Placeholder 2">
            <a:extLst>
              <a:ext uri="{FF2B5EF4-FFF2-40B4-BE49-F238E27FC236}">
                <a16:creationId xmlns:a16="http://schemas.microsoft.com/office/drawing/2014/main" id="{F0FA3B8A-41AA-4343-A6BC-D0B3C7D8841B}"/>
              </a:ext>
            </a:extLst>
          </p:cNvPr>
          <p:cNvSpPr>
            <a:spLocks noGrp="1"/>
          </p:cNvSpPr>
          <p:nvPr>
            <p:ph idx="1"/>
          </p:nvPr>
        </p:nvSpPr>
        <p:spPr/>
        <p:txBody>
          <a:bodyPr anchor="t">
            <a:normAutofit/>
          </a:bodyPr>
          <a:lstStyle/>
          <a:p>
            <a:pPr algn="just"/>
            <a:r>
              <a:rPr lang="en-IN" sz="2200"/>
              <a:t>A coding system is used to indicate some characteristics of the electrodes. It is printed on each packet of the electrodes.</a:t>
            </a:r>
          </a:p>
          <a:p>
            <a:pPr algn="just"/>
            <a:r>
              <a:rPr lang="en-IN" sz="2200"/>
              <a:t>It consist of a </a:t>
            </a:r>
            <a:r>
              <a:rPr lang="en-IN" sz="2200">
                <a:solidFill>
                  <a:srgbClr val="FFFF00"/>
                </a:solidFill>
              </a:rPr>
              <a:t>prefix letter</a:t>
            </a:r>
            <a:r>
              <a:rPr lang="en-IN" sz="2200"/>
              <a:t>, a </a:t>
            </a:r>
            <a:r>
              <a:rPr lang="en-IN" sz="2200">
                <a:solidFill>
                  <a:srgbClr val="FFFF00"/>
                </a:solidFill>
              </a:rPr>
              <a:t>code of six digit in numerical </a:t>
            </a:r>
            <a:r>
              <a:rPr lang="en-IN" sz="2200"/>
              <a:t>and in some cases one or more suffix letters each indicating a specific characteristic of electrode.</a:t>
            </a:r>
          </a:p>
          <a:p>
            <a:pPr marL="0" indent="0" algn="ctr">
              <a:buNone/>
            </a:pPr>
            <a:r>
              <a:rPr lang="en-IN" sz="3000" b="1">
                <a:solidFill>
                  <a:schemeClr val="accent1">
                    <a:lumMod val="60000"/>
                    <a:lumOff val="40000"/>
                  </a:schemeClr>
                </a:solidFill>
              </a:rPr>
              <a:t>E   1   2   1   41  2   P</a:t>
            </a:r>
          </a:p>
        </p:txBody>
      </p:sp>
      <p:grpSp>
        <p:nvGrpSpPr>
          <p:cNvPr id="58" name="Group 57">
            <a:extLst>
              <a:ext uri="{FF2B5EF4-FFF2-40B4-BE49-F238E27FC236}">
                <a16:creationId xmlns:a16="http://schemas.microsoft.com/office/drawing/2014/main" id="{9D857273-D533-405F-A649-1AB89AB8C2AF}"/>
              </a:ext>
            </a:extLst>
          </p:cNvPr>
          <p:cNvGrpSpPr/>
          <p:nvPr/>
        </p:nvGrpSpPr>
        <p:grpSpPr>
          <a:xfrm>
            <a:off x="449988" y="2712823"/>
            <a:ext cx="11452071" cy="3427781"/>
            <a:chOff x="449988" y="2712823"/>
            <a:chExt cx="11452071" cy="3427781"/>
          </a:xfrm>
        </p:grpSpPr>
        <p:grpSp>
          <p:nvGrpSpPr>
            <p:cNvPr id="26" name="Group 25">
              <a:extLst>
                <a:ext uri="{FF2B5EF4-FFF2-40B4-BE49-F238E27FC236}">
                  <a16:creationId xmlns:a16="http://schemas.microsoft.com/office/drawing/2014/main" id="{BC3BB67E-6DB4-4BFD-B293-87A0D31669E1}"/>
                </a:ext>
              </a:extLst>
            </p:cNvPr>
            <p:cNvGrpSpPr/>
            <p:nvPr/>
          </p:nvGrpSpPr>
          <p:grpSpPr>
            <a:xfrm>
              <a:off x="3123846" y="3126658"/>
              <a:ext cx="1474839" cy="302342"/>
              <a:chOff x="3215148" y="3126658"/>
              <a:chExt cx="1474839" cy="302342"/>
            </a:xfrm>
          </p:grpSpPr>
          <p:cxnSp>
            <p:nvCxnSpPr>
              <p:cNvPr id="19" name="Straight Connector 18">
                <a:extLst>
                  <a:ext uri="{FF2B5EF4-FFF2-40B4-BE49-F238E27FC236}">
                    <a16:creationId xmlns:a16="http://schemas.microsoft.com/office/drawing/2014/main" id="{523E446D-4858-4759-9986-78B5695F0ABC}"/>
                  </a:ext>
                </a:extLst>
              </p:cNvPr>
              <p:cNvCxnSpPr/>
              <p:nvPr/>
            </p:nvCxnSpPr>
            <p:spPr>
              <a:xfrm flipH="1">
                <a:off x="4689987" y="3126658"/>
                <a:ext cx="0" cy="302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E9BBF21-A5E1-450C-AC66-94FE4437594C}"/>
                  </a:ext>
                </a:extLst>
              </p:cNvPr>
              <p:cNvCxnSpPr/>
              <p:nvPr/>
            </p:nvCxnSpPr>
            <p:spPr>
              <a:xfrm flipH="1">
                <a:off x="3215148" y="3429000"/>
                <a:ext cx="147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FF44BC3-1408-482C-9D48-E158684C04ED}"/>
                </a:ext>
              </a:extLst>
            </p:cNvPr>
            <p:cNvGrpSpPr/>
            <p:nvPr/>
          </p:nvGrpSpPr>
          <p:grpSpPr>
            <a:xfrm>
              <a:off x="3123846" y="3126656"/>
              <a:ext cx="1961133" cy="1342104"/>
              <a:chOff x="3215148" y="3126658"/>
              <a:chExt cx="1474839" cy="302342"/>
            </a:xfrm>
          </p:grpSpPr>
          <p:cxnSp>
            <p:nvCxnSpPr>
              <p:cNvPr id="28" name="Straight Connector 27">
                <a:extLst>
                  <a:ext uri="{FF2B5EF4-FFF2-40B4-BE49-F238E27FC236}">
                    <a16:creationId xmlns:a16="http://schemas.microsoft.com/office/drawing/2014/main" id="{42513E35-8248-42DA-9579-CA37074A2A2C}"/>
                  </a:ext>
                </a:extLst>
              </p:cNvPr>
              <p:cNvCxnSpPr/>
              <p:nvPr/>
            </p:nvCxnSpPr>
            <p:spPr>
              <a:xfrm flipH="1">
                <a:off x="4689987" y="3126658"/>
                <a:ext cx="0" cy="302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6AC306B-E76B-4C57-AE11-587C68572708}"/>
                  </a:ext>
                </a:extLst>
              </p:cNvPr>
              <p:cNvCxnSpPr/>
              <p:nvPr/>
            </p:nvCxnSpPr>
            <p:spPr>
              <a:xfrm flipH="1">
                <a:off x="3215148" y="3429000"/>
                <a:ext cx="147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BC82588-1B8A-43DF-B108-182DBBAECFAD}"/>
                </a:ext>
              </a:extLst>
            </p:cNvPr>
            <p:cNvGrpSpPr/>
            <p:nvPr/>
          </p:nvGrpSpPr>
          <p:grpSpPr>
            <a:xfrm>
              <a:off x="3123846" y="3123263"/>
              <a:ext cx="2464790" cy="2344991"/>
              <a:chOff x="3215148" y="3126658"/>
              <a:chExt cx="1474839" cy="302342"/>
            </a:xfrm>
          </p:grpSpPr>
          <p:cxnSp>
            <p:nvCxnSpPr>
              <p:cNvPr id="31" name="Straight Connector 30">
                <a:extLst>
                  <a:ext uri="{FF2B5EF4-FFF2-40B4-BE49-F238E27FC236}">
                    <a16:creationId xmlns:a16="http://schemas.microsoft.com/office/drawing/2014/main" id="{9A10C38E-30A9-4FEB-AD11-8017A3FE5406}"/>
                  </a:ext>
                </a:extLst>
              </p:cNvPr>
              <p:cNvCxnSpPr/>
              <p:nvPr/>
            </p:nvCxnSpPr>
            <p:spPr>
              <a:xfrm flipH="1">
                <a:off x="4689987" y="3126658"/>
                <a:ext cx="0" cy="302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A5AF9A-64BC-48C9-A588-A8ABB2F0CF8D}"/>
                  </a:ext>
                </a:extLst>
              </p:cNvPr>
              <p:cNvCxnSpPr/>
              <p:nvPr/>
            </p:nvCxnSpPr>
            <p:spPr>
              <a:xfrm flipH="1">
                <a:off x="3215148" y="3429000"/>
                <a:ext cx="147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417D31E4-515D-4E61-ABA7-9C9F6BEC05EC}"/>
                </a:ext>
              </a:extLst>
            </p:cNvPr>
            <p:cNvGrpSpPr/>
            <p:nvPr/>
          </p:nvGrpSpPr>
          <p:grpSpPr>
            <a:xfrm flipH="1">
              <a:off x="6059911" y="3135874"/>
              <a:ext cx="3019855" cy="2335775"/>
              <a:chOff x="3215148" y="3126658"/>
              <a:chExt cx="1474839" cy="302342"/>
            </a:xfrm>
          </p:grpSpPr>
          <p:cxnSp>
            <p:nvCxnSpPr>
              <p:cNvPr id="34" name="Straight Connector 33">
                <a:extLst>
                  <a:ext uri="{FF2B5EF4-FFF2-40B4-BE49-F238E27FC236}">
                    <a16:creationId xmlns:a16="http://schemas.microsoft.com/office/drawing/2014/main" id="{5955F429-ADF1-482D-BA70-CC01E8EA6680}"/>
                  </a:ext>
                </a:extLst>
              </p:cNvPr>
              <p:cNvCxnSpPr/>
              <p:nvPr/>
            </p:nvCxnSpPr>
            <p:spPr>
              <a:xfrm flipH="1">
                <a:off x="4689987" y="3126658"/>
                <a:ext cx="0" cy="302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F166FBC-652D-449E-819A-D0EE10A2548D}"/>
                  </a:ext>
                </a:extLst>
              </p:cNvPr>
              <p:cNvCxnSpPr/>
              <p:nvPr/>
            </p:nvCxnSpPr>
            <p:spPr>
              <a:xfrm flipH="1">
                <a:off x="3215148" y="3429000"/>
                <a:ext cx="147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9F1306A-5FBA-4528-B027-D3F32C100C14}"/>
                </a:ext>
              </a:extLst>
            </p:cNvPr>
            <p:cNvGrpSpPr/>
            <p:nvPr/>
          </p:nvGrpSpPr>
          <p:grpSpPr>
            <a:xfrm flipH="1">
              <a:off x="6668099" y="3126656"/>
              <a:ext cx="2411673" cy="1614380"/>
              <a:chOff x="3215148" y="3126658"/>
              <a:chExt cx="1474839" cy="302342"/>
            </a:xfrm>
          </p:grpSpPr>
          <p:cxnSp>
            <p:nvCxnSpPr>
              <p:cNvPr id="37" name="Straight Connector 36">
                <a:extLst>
                  <a:ext uri="{FF2B5EF4-FFF2-40B4-BE49-F238E27FC236}">
                    <a16:creationId xmlns:a16="http://schemas.microsoft.com/office/drawing/2014/main" id="{28DDD41C-9013-4A0D-8F6F-FE41E137709D}"/>
                  </a:ext>
                </a:extLst>
              </p:cNvPr>
              <p:cNvCxnSpPr/>
              <p:nvPr/>
            </p:nvCxnSpPr>
            <p:spPr>
              <a:xfrm flipH="1">
                <a:off x="4689987" y="3126658"/>
                <a:ext cx="0" cy="302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ADE4DE-84CB-417F-BEE0-CC410BF006CB}"/>
                  </a:ext>
                </a:extLst>
              </p:cNvPr>
              <p:cNvCxnSpPr/>
              <p:nvPr/>
            </p:nvCxnSpPr>
            <p:spPr>
              <a:xfrm flipH="1">
                <a:off x="3215148" y="3429000"/>
                <a:ext cx="147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D045D047-42A4-4114-AB53-742201ADC92C}"/>
                </a:ext>
              </a:extLst>
            </p:cNvPr>
            <p:cNvGrpSpPr/>
            <p:nvPr/>
          </p:nvGrpSpPr>
          <p:grpSpPr>
            <a:xfrm flipH="1">
              <a:off x="7520039" y="3126657"/>
              <a:ext cx="1559717" cy="302344"/>
              <a:chOff x="3215148" y="3126658"/>
              <a:chExt cx="1474839" cy="302342"/>
            </a:xfrm>
          </p:grpSpPr>
          <p:cxnSp>
            <p:nvCxnSpPr>
              <p:cNvPr id="40" name="Straight Connector 39">
                <a:extLst>
                  <a:ext uri="{FF2B5EF4-FFF2-40B4-BE49-F238E27FC236}">
                    <a16:creationId xmlns:a16="http://schemas.microsoft.com/office/drawing/2014/main" id="{E3160853-9F98-448B-BD25-8B0AAC67B5C4}"/>
                  </a:ext>
                </a:extLst>
              </p:cNvPr>
              <p:cNvCxnSpPr/>
              <p:nvPr/>
            </p:nvCxnSpPr>
            <p:spPr>
              <a:xfrm flipH="1">
                <a:off x="4689987" y="3126658"/>
                <a:ext cx="0" cy="302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05C34E4-ACF0-4D61-960F-8F51D226EA9C}"/>
                  </a:ext>
                </a:extLst>
              </p:cNvPr>
              <p:cNvCxnSpPr/>
              <p:nvPr/>
            </p:nvCxnSpPr>
            <p:spPr>
              <a:xfrm flipH="1">
                <a:off x="3215148" y="3429000"/>
                <a:ext cx="147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07C3E545-82C3-4194-8406-7CB13FB2843F}"/>
                </a:ext>
              </a:extLst>
            </p:cNvPr>
            <p:cNvSpPr txBox="1"/>
            <p:nvPr/>
          </p:nvSpPr>
          <p:spPr>
            <a:xfrm>
              <a:off x="449988" y="2916369"/>
              <a:ext cx="2791890"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b="1">
                  <a:solidFill>
                    <a:schemeClr val="accent1">
                      <a:lumMod val="60000"/>
                      <a:lumOff val="40000"/>
                    </a:schemeClr>
                  </a:solidFill>
                </a:rPr>
                <a:t>PREFIX LETTER :- </a:t>
              </a:r>
              <a:r>
                <a:rPr lang="en-IN" b="1">
                  <a:solidFill>
                    <a:srgbClr val="FFFF00"/>
                  </a:solidFill>
                </a:rPr>
                <a:t>Method Of Manufacturing Electrodes</a:t>
              </a:r>
            </a:p>
          </p:txBody>
        </p:sp>
        <p:sp>
          <p:nvSpPr>
            <p:cNvPr id="44" name="TextBox 43">
              <a:extLst>
                <a:ext uri="{FF2B5EF4-FFF2-40B4-BE49-F238E27FC236}">
                  <a16:creationId xmlns:a16="http://schemas.microsoft.com/office/drawing/2014/main" id="{F4553354-B376-4754-91DA-695A06A5293F}"/>
                </a:ext>
              </a:extLst>
            </p:cNvPr>
            <p:cNvSpPr txBox="1"/>
            <p:nvPr/>
          </p:nvSpPr>
          <p:spPr>
            <a:xfrm>
              <a:off x="1189938" y="4094705"/>
              <a:ext cx="2010461"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b="1">
                  <a:solidFill>
                    <a:schemeClr val="accent1">
                      <a:lumMod val="60000"/>
                      <a:lumOff val="40000"/>
                    </a:schemeClr>
                  </a:solidFill>
                </a:rPr>
                <a:t>FIRST DIGIT :-       </a:t>
              </a:r>
              <a:r>
                <a:rPr lang="en-IN" b="1">
                  <a:solidFill>
                    <a:srgbClr val="FFFF00"/>
                  </a:solidFill>
                </a:rPr>
                <a:t>Type of Covering</a:t>
              </a:r>
            </a:p>
          </p:txBody>
        </p:sp>
        <p:sp>
          <p:nvSpPr>
            <p:cNvPr id="46" name="TextBox 45">
              <a:extLst>
                <a:ext uri="{FF2B5EF4-FFF2-40B4-BE49-F238E27FC236}">
                  <a16:creationId xmlns:a16="http://schemas.microsoft.com/office/drawing/2014/main" id="{A5589C4A-9C93-43FF-9BD6-01E1498C904D}"/>
                </a:ext>
              </a:extLst>
            </p:cNvPr>
            <p:cNvSpPr txBox="1"/>
            <p:nvPr/>
          </p:nvSpPr>
          <p:spPr>
            <a:xfrm>
              <a:off x="999376" y="5097822"/>
              <a:ext cx="219668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b="1">
                  <a:solidFill>
                    <a:schemeClr val="accent1">
                      <a:lumMod val="60000"/>
                      <a:lumOff val="40000"/>
                    </a:schemeClr>
                  </a:solidFill>
                </a:rPr>
                <a:t>SECOND DIGIT :- </a:t>
              </a:r>
              <a:r>
                <a:rPr lang="en-IN" b="1">
                  <a:solidFill>
                    <a:srgbClr val="FFFF00"/>
                  </a:solidFill>
                </a:rPr>
                <a:t>Welding Position</a:t>
              </a:r>
            </a:p>
          </p:txBody>
        </p:sp>
        <p:sp>
          <p:nvSpPr>
            <p:cNvPr id="48" name="TextBox 47">
              <a:extLst>
                <a:ext uri="{FF2B5EF4-FFF2-40B4-BE49-F238E27FC236}">
                  <a16:creationId xmlns:a16="http://schemas.microsoft.com/office/drawing/2014/main" id="{01A84180-C759-428E-ACEF-6E14C7D20126}"/>
                </a:ext>
              </a:extLst>
            </p:cNvPr>
            <p:cNvSpPr txBox="1"/>
            <p:nvPr/>
          </p:nvSpPr>
          <p:spPr>
            <a:xfrm>
              <a:off x="9111479" y="4263493"/>
              <a:ext cx="2759289"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b="1">
                  <a:solidFill>
                    <a:schemeClr val="accent1">
                      <a:lumMod val="60000"/>
                      <a:lumOff val="40000"/>
                    </a:schemeClr>
                  </a:solidFill>
                </a:rPr>
                <a:t>FOURTH AND FIFTH DIGIT :- </a:t>
              </a:r>
              <a:r>
                <a:rPr lang="en-IN" b="1">
                  <a:solidFill>
                    <a:srgbClr val="FFFF00"/>
                  </a:solidFill>
                </a:rPr>
                <a:t>Welding Current Condition</a:t>
              </a:r>
            </a:p>
          </p:txBody>
        </p:sp>
        <p:sp>
          <p:nvSpPr>
            <p:cNvPr id="50" name="TextBox 49">
              <a:extLst>
                <a:ext uri="{FF2B5EF4-FFF2-40B4-BE49-F238E27FC236}">
                  <a16:creationId xmlns:a16="http://schemas.microsoft.com/office/drawing/2014/main" id="{6AA08CC3-963B-4CBD-A1DF-C50E1C88F028}"/>
                </a:ext>
              </a:extLst>
            </p:cNvPr>
            <p:cNvSpPr txBox="1"/>
            <p:nvPr/>
          </p:nvSpPr>
          <p:spPr>
            <a:xfrm>
              <a:off x="9173639" y="5217274"/>
              <a:ext cx="2728420"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b="1">
                  <a:solidFill>
                    <a:schemeClr val="accent1">
                      <a:lumMod val="60000"/>
                      <a:lumOff val="40000"/>
                    </a:schemeClr>
                  </a:solidFill>
                </a:rPr>
                <a:t>THIRD DIGIT :- </a:t>
              </a:r>
              <a:r>
                <a:rPr lang="en-IN" b="1">
                  <a:solidFill>
                    <a:srgbClr val="FFFF00"/>
                  </a:solidFill>
                </a:rPr>
                <a:t>Welding Current Condition</a:t>
              </a:r>
            </a:p>
          </p:txBody>
        </p:sp>
        <p:grpSp>
          <p:nvGrpSpPr>
            <p:cNvPr id="51" name="Group 50">
              <a:extLst>
                <a:ext uri="{FF2B5EF4-FFF2-40B4-BE49-F238E27FC236}">
                  <a16:creationId xmlns:a16="http://schemas.microsoft.com/office/drawing/2014/main" id="{CD8B3EF0-94B0-42B4-B47A-11098F1110FE}"/>
                </a:ext>
              </a:extLst>
            </p:cNvPr>
            <p:cNvGrpSpPr/>
            <p:nvPr/>
          </p:nvGrpSpPr>
          <p:grpSpPr>
            <a:xfrm flipH="1">
              <a:off x="7094070" y="3151965"/>
              <a:ext cx="1939407" cy="838508"/>
              <a:chOff x="3215148" y="3126658"/>
              <a:chExt cx="1474839" cy="302342"/>
            </a:xfrm>
          </p:grpSpPr>
          <p:cxnSp>
            <p:nvCxnSpPr>
              <p:cNvPr id="52" name="Straight Connector 51">
                <a:extLst>
                  <a:ext uri="{FF2B5EF4-FFF2-40B4-BE49-F238E27FC236}">
                    <a16:creationId xmlns:a16="http://schemas.microsoft.com/office/drawing/2014/main" id="{75AACBF0-2D60-422C-8BF9-673B7434FA55}"/>
                  </a:ext>
                </a:extLst>
              </p:cNvPr>
              <p:cNvCxnSpPr/>
              <p:nvPr/>
            </p:nvCxnSpPr>
            <p:spPr>
              <a:xfrm flipH="1">
                <a:off x="4689987" y="3126658"/>
                <a:ext cx="0" cy="302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8842FE2-3D87-4A0E-8D64-35C98E5A21F0}"/>
                  </a:ext>
                </a:extLst>
              </p:cNvPr>
              <p:cNvCxnSpPr/>
              <p:nvPr/>
            </p:nvCxnSpPr>
            <p:spPr>
              <a:xfrm flipH="1">
                <a:off x="3215148" y="3429000"/>
                <a:ext cx="1474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E57616BE-E380-4BEF-89A6-82F1990141DD}"/>
                </a:ext>
              </a:extLst>
            </p:cNvPr>
            <p:cNvSpPr txBox="1"/>
            <p:nvPr/>
          </p:nvSpPr>
          <p:spPr>
            <a:xfrm>
              <a:off x="9106613" y="3586711"/>
              <a:ext cx="272842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b="1">
                  <a:solidFill>
                    <a:schemeClr val="accent1">
                      <a:lumMod val="60000"/>
                      <a:lumOff val="40000"/>
                    </a:schemeClr>
                  </a:solidFill>
                </a:rPr>
                <a:t>SIXTH DIGIT :- </a:t>
              </a:r>
              <a:r>
                <a:rPr lang="en-IN" b="1">
                  <a:solidFill>
                    <a:srgbClr val="FFFF00"/>
                  </a:solidFill>
                </a:rPr>
                <a:t>Percentage of Elongation</a:t>
              </a:r>
            </a:p>
          </p:txBody>
        </p:sp>
        <p:sp>
          <p:nvSpPr>
            <p:cNvPr id="57" name="TextBox 56">
              <a:extLst>
                <a:ext uri="{FF2B5EF4-FFF2-40B4-BE49-F238E27FC236}">
                  <a16:creationId xmlns:a16="http://schemas.microsoft.com/office/drawing/2014/main" id="{37ADA2C9-A09A-43BE-B836-BB2A9161C29A}"/>
                </a:ext>
              </a:extLst>
            </p:cNvPr>
            <p:cNvSpPr txBox="1"/>
            <p:nvPr/>
          </p:nvSpPr>
          <p:spPr>
            <a:xfrm>
              <a:off x="9060102" y="2712823"/>
              <a:ext cx="2841953"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b="1">
                  <a:solidFill>
                    <a:schemeClr val="accent1">
                      <a:lumMod val="60000"/>
                      <a:lumOff val="40000"/>
                    </a:schemeClr>
                  </a:solidFill>
                </a:rPr>
                <a:t>SUFFIX LETTER :- </a:t>
              </a:r>
              <a:r>
                <a:rPr lang="en-IN" b="1">
                  <a:solidFill>
                    <a:srgbClr val="FFFF00"/>
                  </a:solidFill>
                </a:rPr>
                <a:t>Special Properties/ Characteristic </a:t>
              </a:r>
            </a:p>
          </p:txBody>
        </p:sp>
      </p:grpSp>
    </p:spTree>
    <p:extLst>
      <p:ext uri="{BB962C8B-B14F-4D97-AF65-F5344CB8AC3E}">
        <p14:creationId xmlns:p14="http://schemas.microsoft.com/office/powerpoint/2010/main" val="2546362942"/>
      </p:ext>
    </p:extLst>
  </p:cSld>
  <p:clrMapOvr>
    <a:masterClrMapping/>
  </p:clrMapOvr>
  <p:transition/>
  <p:timing/>
</p:sld>
</file>

<file path=ppt/slides/slide10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C99B79-5197-49BC-8E8E-02993F3E358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200748A-AD24-49C5-A7F0-9B674627EF50}"/>
              </a:ext>
            </a:extLst>
          </p:cNvPr>
          <p:cNvSpPr>
            <a:spLocks noGrp="1"/>
          </p:cNvSpPr>
          <p:nvPr>
            <p:ph idx="1"/>
          </p:nvPr>
        </p:nvSpPr>
        <p:spPr/>
        <p:txBody>
          <a:bodyPr anchor="t">
            <a:normAutofit/>
          </a:bodyPr>
          <a:lstStyle/>
          <a:p>
            <a:pPr marL="0" indent="0" algn="just">
              <a:buNone/>
            </a:pPr>
            <a:endParaRPr lang="en-IN" sz="2200"/>
          </a:p>
          <a:p>
            <a:pPr algn="just"/>
            <a:endParaRPr lang="en-IN" sz="2200"/>
          </a:p>
        </p:txBody>
      </p:sp>
      <p:pic>
        <p:nvPicPr>
          <p:cNvPr id="5" name="Picture 4">
            <a:extLst>
              <a:ext uri="{FF2B5EF4-FFF2-40B4-BE49-F238E27FC236}">
                <a16:creationId xmlns:a16="http://schemas.microsoft.com/office/drawing/2014/main" id="{53F75F25-78B9-44A7-A0F0-E61C6F24B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00781" y="91282"/>
            <a:ext cx="4590439" cy="6858000"/>
          </a:xfrm>
          <a:prstGeom prst="rect">
            <a:avLst/>
          </a:prstGeom>
        </p:spPr>
      </p:pic>
    </p:spTree>
    <p:extLst>
      <p:ext uri="{BB962C8B-B14F-4D97-AF65-F5344CB8AC3E}">
        <p14:creationId xmlns:p14="http://schemas.microsoft.com/office/powerpoint/2010/main" val="3785191515"/>
      </p:ext>
    </p:extLst>
  </p:cSld>
  <p:clrMapOvr>
    <a:masterClrMapping/>
  </p:clrMapOvr>
  <p:transition/>
  <p:timing/>
</p:sld>
</file>

<file path=ppt/slides/slide10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4E929D-4703-4823-BC4B-BC97FCE7DF15}"/>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0A596494-EBE1-4583-A230-A43970EE7F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880479" y="-1358164"/>
            <a:ext cx="6431042" cy="9204875"/>
          </a:xfrm>
          <a:prstGeom prst="rect">
            <a:avLst/>
          </a:prstGeom>
        </p:spPr>
      </p:pic>
    </p:spTree>
    <p:extLst>
      <p:ext uri="{BB962C8B-B14F-4D97-AF65-F5344CB8AC3E}">
        <p14:creationId xmlns:p14="http://schemas.microsoft.com/office/powerpoint/2010/main" val="3495761874"/>
      </p:ext>
    </p:extLst>
  </p:cSld>
  <p:clrMapOvr>
    <a:masterClrMapping/>
  </p:clrMapOvr>
  <p:transition/>
  <p:timing/>
</p:sld>
</file>

<file path=ppt/slides/slide10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437DE24-7146-4EB1-9E34-479193254229}"/>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91979C5D-A510-42AC-9E8C-9E743D9E01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873868" y="-1581093"/>
            <a:ext cx="6469998" cy="9689689"/>
          </a:xfrm>
        </p:spPr>
      </p:pic>
    </p:spTree>
    <p:extLst>
      <p:ext uri="{BB962C8B-B14F-4D97-AF65-F5344CB8AC3E}">
        <p14:creationId xmlns:p14="http://schemas.microsoft.com/office/powerpoint/2010/main" val="2062260798"/>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9E669050-C917-49A0-8062-1BFBE372F2FF}"/>
              </a:ext>
            </a:extLst>
          </p:cNvPr>
          <p:cNvSpPr>
            <a:spLocks noGrp="1"/>
          </p:cNvSpPr>
          <p:nvPr>
            <p:ph type="title"/>
          </p:nvPr>
        </p:nvSpPr>
        <p:spPr/>
        <p:txBody>
          <a:bodyPr/>
          <a:lstStyle/>
          <a:p>
            <a:pPr algn="ctr"/>
            <a:r>
              <a:rPr lang="en-IN">
                <a:solidFill>
                  <a:srgbClr val="FF0000"/>
                </a:solidFill>
              </a:rPr>
              <a:t>Tools for </a:t>
            </a:r>
            <a:r>
              <a:rPr lang="en-IN" smtClean="0">
                <a:solidFill>
                  <a:srgbClr val="FF0000"/>
                </a:solidFill>
              </a:rPr>
              <a:t>Shaper </a:t>
            </a:r>
            <a:r>
              <a:rPr lang="en-IN">
                <a:solidFill>
                  <a:srgbClr val="FF0000"/>
                </a:solidFill>
              </a:rPr>
              <a:t>and </a:t>
            </a:r>
            <a:r>
              <a:rPr lang="en-IN" err="1" smtClean="0">
                <a:solidFill>
                  <a:srgbClr val="FF0000"/>
                </a:solidFill>
              </a:rPr>
              <a:t>Slotter</a:t>
            </a:r>
            <a:endParaRPr lang="en-IN">
              <a:solidFill>
                <a:srgbClr val="FF0000"/>
              </a:solidFill>
            </a:endParaRPr>
          </a:p>
        </p:txBody>
      </p:sp>
      <p:sp>
        <p:nvSpPr>
          <p:cNvPr id="3" name="Content Placeholder 2">
            <a:extLst>
              <a:ext uri="{FF2B5EF4-FFF2-40B4-BE49-F238E27FC236}">
                <a16:creationId xmlns="" xmlns:a16="http://schemas.microsoft.com/office/drawing/2014/main" id="{CE09BEF3-900A-4D0F-B95E-0B0B3C63C74F}"/>
              </a:ext>
            </a:extLst>
          </p:cNvPr>
          <p:cNvSpPr>
            <a:spLocks noGrp="1"/>
          </p:cNvSpPr>
          <p:nvPr>
            <p:ph idx="1"/>
          </p:nvPr>
        </p:nvSpPr>
        <p:spPr>
          <a:xfrm>
            <a:off x="1091120" y="1370166"/>
            <a:ext cx="8946541" cy="4195481"/>
          </a:xfrm>
        </p:spPr>
        <p:txBody>
          <a:bodyPr>
            <a:normAutofit/>
          </a:bodyPr>
          <a:lstStyle/>
          <a:p>
            <a:pPr marL="457200" indent="-457200">
              <a:buAutoNum type="arabicParenR"/>
            </a:pPr>
            <a:r>
              <a:rPr lang="en-IN" sz="4000"/>
              <a:t>Roughing for CI, Brass or Bronze</a:t>
            </a:r>
          </a:p>
          <a:p>
            <a:pPr marL="457200" indent="-457200">
              <a:buAutoNum type="arabicParenR"/>
            </a:pPr>
            <a:r>
              <a:rPr lang="en-IN" sz="4000"/>
              <a:t>Finishing tools for CI brass</a:t>
            </a:r>
          </a:p>
          <a:p>
            <a:pPr marL="457200" indent="-457200">
              <a:buAutoNum type="arabicParenR"/>
            </a:pPr>
            <a:r>
              <a:rPr lang="en-IN" sz="4000"/>
              <a:t>Cutting tool for Steel and tough metal</a:t>
            </a:r>
          </a:p>
          <a:p>
            <a:pPr marL="457200" indent="-457200">
              <a:buAutoNum type="arabicParenR"/>
            </a:pPr>
            <a:r>
              <a:rPr lang="en-IN" sz="4000"/>
              <a:t>Cutting tool for aluminium and other soft material</a:t>
            </a:r>
          </a:p>
        </p:txBody>
      </p:sp>
    </p:spTree>
    <p:extLst>
      <p:ext uri="{BB962C8B-B14F-4D97-AF65-F5344CB8AC3E}">
        <p14:creationId xmlns:p14="http://schemas.microsoft.com/office/powerpoint/2010/main" val="3965770764"/>
      </p:ext>
    </p:extLst>
  </p:cSld>
  <p:clrMapOvr>
    <a:masterClrMapping/>
  </p:clrMapOvr>
  <p:transition/>
  <p:timing/>
</p:sld>
</file>

<file path=ppt/slides/slide1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4C01BF-BE40-4D26-829B-F169F38A96EB}"/>
              </a:ext>
            </a:extLst>
          </p:cNvPr>
          <p:cNvSpPr>
            <a:spLocks noGrp="1"/>
          </p:cNvSpPr>
          <p:nvPr>
            <p:ph type="title"/>
          </p:nvPr>
        </p:nvSpPr>
        <p:spPr/>
        <p:txBody>
          <a:bodyPr/>
          <a:lstStyle/>
          <a:p>
            <a:r>
              <a:rPr lang="en-IN"/>
              <a:t>Flux For Arc Welding</a:t>
            </a:r>
          </a:p>
        </p:txBody>
      </p:sp>
      <p:sp>
        <p:nvSpPr>
          <p:cNvPr id="3" name="Content Placeholder 2">
            <a:extLst>
              <a:ext uri="{FF2B5EF4-FFF2-40B4-BE49-F238E27FC236}">
                <a16:creationId xmlns:a16="http://schemas.microsoft.com/office/drawing/2014/main" id="{599610C0-5E9B-420B-96F7-6322260B9C6C}"/>
              </a:ext>
            </a:extLst>
          </p:cNvPr>
          <p:cNvSpPr>
            <a:spLocks noGrp="1"/>
          </p:cNvSpPr>
          <p:nvPr>
            <p:ph idx="1"/>
          </p:nvPr>
        </p:nvSpPr>
        <p:spPr>
          <a:xfrm>
            <a:off x="451514" y="999202"/>
            <a:ext cx="11288972" cy="5401598"/>
          </a:xfrm>
        </p:spPr>
        <p:txBody>
          <a:bodyPr anchor="t">
            <a:normAutofit lnSpcReduction="10000"/>
          </a:bodyPr>
          <a:lstStyle/>
          <a:p>
            <a:pPr algn="just"/>
            <a:r>
              <a:rPr lang="en-IN" sz="2200"/>
              <a:t>Oxides present on the metal surface ( if joint is not cleaned properly) or formed during welding may interfere considerably with the welding. These oxides have higher melting point than the base metal. Due to this, </a:t>
            </a:r>
            <a:r>
              <a:rPr lang="en-IN" sz="2200">
                <a:solidFill>
                  <a:srgbClr val="FFFF00"/>
                </a:solidFill>
              </a:rPr>
              <a:t>“these prevent the proper fusion of base metal. Therefore, it is necessary to add some material to the welding zone which is capable of dissolving the oxides. This material is known as flux.”</a:t>
            </a:r>
          </a:p>
          <a:p>
            <a:pPr algn="just"/>
            <a:r>
              <a:rPr lang="en-IN" sz="2200"/>
              <a:t>The flux reacts with the oxides to form what is known as </a:t>
            </a:r>
            <a:r>
              <a:rPr lang="en-IN" sz="2200">
                <a:solidFill>
                  <a:srgbClr val="FFFF00"/>
                </a:solidFill>
              </a:rPr>
              <a:t>slag</a:t>
            </a:r>
            <a:r>
              <a:rPr lang="en-IN" sz="2200"/>
              <a:t>.</a:t>
            </a:r>
          </a:p>
          <a:p>
            <a:pPr algn="just"/>
            <a:r>
              <a:rPr lang="en-IN" sz="2200"/>
              <a:t>The slag has low melting point, is more fluid and is lighter than the molten metal. Due to this, it will float more readily to the surface of molten metal.</a:t>
            </a:r>
          </a:p>
          <a:p>
            <a:pPr marL="0" indent="0" algn="just">
              <a:buNone/>
            </a:pPr>
            <a:r>
              <a:rPr lang="en-IN" sz="2200"/>
              <a:t>Properties of the flux:</a:t>
            </a:r>
          </a:p>
          <a:p>
            <a:pPr marL="457200" indent="-457200" algn="just">
              <a:buAutoNum type="arabicPeriod"/>
            </a:pPr>
            <a:r>
              <a:rPr lang="en-IN" sz="2200"/>
              <a:t>It should be capable of dissolving the oxides and other impurities to clean the metal surface,</a:t>
            </a:r>
          </a:p>
          <a:p>
            <a:pPr marL="457200" indent="-457200" algn="just">
              <a:buAutoNum type="arabicPeriod"/>
            </a:pPr>
            <a:r>
              <a:rPr lang="en-IN" sz="2200"/>
              <a:t>It should control the flow ability of molten metal.</a:t>
            </a:r>
          </a:p>
          <a:p>
            <a:pPr marL="457200" indent="-457200" algn="just">
              <a:buAutoNum type="arabicPeriod"/>
            </a:pPr>
            <a:r>
              <a:rPr lang="en-IN" sz="2200"/>
              <a:t>It should not affect the base metal.</a:t>
            </a:r>
          </a:p>
          <a:p>
            <a:pPr marL="457200" indent="-457200" algn="just">
              <a:buAutoNum type="arabicPeriod"/>
            </a:pPr>
            <a:r>
              <a:rPr lang="en-IN" sz="2200"/>
              <a:t>Its melting point and specific gravity  should be lower than the base metal. </a:t>
            </a:r>
          </a:p>
          <a:p>
            <a:pPr algn="just"/>
            <a:endParaRPr lang="en-IN" sz="2200"/>
          </a:p>
        </p:txBody>
      </p:sp>
    </p:spTree>
    <p:extLst>
      <p:ext uri="{BB962C8B-B14F-4D97-AF65-F5344CB8AC3E}">
        <p14:creationId xmlns:p14="http://schemas.microsoft.com/office/powerpoint/2010/main" val="805884463"/>
      </p:ext>
    </p:extLst>
  </p:cSld>
  <p:clrMapOvr>
    <a:masterClrMapping/>
  </p:clrMapOvr>
  <p:transition/>
  <p:timing/>
</p:sld>
</file>

<file path=ppt/slides/slide1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87B0F5C-FB96-4CDB-B5D2-CBA89003EB0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D4F03AC-C2EE-4F1D-9098-8871C10C5D52}"/>
              </a:ext>
            </a:extLst>
          </p:cNvPr>
          <p:cNvSpPr>
            <a:spLocks noGrp="1"/>
          </p:cNvSpPr>
          <p:nvPr>
            <p:ph idx="1"/>
          </p:nvPr>
        </p:nvSpPr>
        <p:spPr/>
        <p:txBody>
          <a:bodyPr anchor="t">
            <a:normAutofit/>
          </a:bodyPr>
          <a:lstStyle/>
          <a:p>
            <a:r>
              <a:rPr lang="en-IN" sz="2200" b="1">
                <a:solidFill>
                  <a:schemeClr val="accent3"/>
                </a:solidFill>
              </a:rPr>
              <a:t>Requirement of Preheating : </a:t>
            </a:r>
            <a:r>
              <a:rPr lang="en-IN" sz="2200"/>
              <a:t>Preheating the steel to be welded slows the cooling rate in the weld area. This is necessary to avoid the cracking of weld metal.</a:t>
            </a:r>
          </a:p>
          <a:p>
            <a:r>
              <a:rPr lang="en-IN" sz="2200" b="1">
                <a:solidFill>
                  <a:schemeClr val="accent3"/>
                </a:solidFill>
              </a:rPr>
              <a:t>Requirement of Post heating : </a:t>
            </a:r>
            <a:r>
              <a:rPr lang="en-IN" sz="2200"/>
              <a:t>In order to ensure that the material strength of a part is retained after welding, a process called post weld heat treatment (PWHT) is regularly performed. This process reduces residual stress and control the hardness. </a:t>
            </a:r>
            <a:endParaRPr lang="en-IN" sz="2200" b="1">
              <a:solidFill>
                <a:schemeClr val="accent3"/>
              </a:solidFill>
            </a:endParaRPr>
          </a:p>
        </p:txBody>
      </p:sp>
    </p:spTree>
    <p:extLst>
      <p:ext uri="{BB962C8B-B14F-4D97-AF65-F5344CB8AC3E}">
        <p14:creationId xmlns:p14="http://schemas.microsoft.com/office/powerpoint/2010/main" val="1574463533"/>
      </p:ext>
    </p:extLst>
  </p:cSld>
  <p:clrMapOvr>
    <a:masterClrMapping/>
  </p:clrMapOvr>
  <p:transition/>
  <p:timing/>
</p:sld>
</file>

<file path=ppt/slides/slide1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4981B26-B402-45B2-9F5D-251714E3B32B}"/>
              </a:ext>
            </a:extLst>
          </p:cNvPr>
          <p:cNvSpPr>
            <a:spLocks noGrp="1"/>
          </p:cNvSpPr>
          <p:nvPr>
            <p:ph type="title"/>
          </p:nvPr>
        </p:nvSpPr>
        <p:spPr/>
        <p:txBody>
          <a:bodyPr/>
          <a:lstStyle/>
          <a:p>
            <a:r>
              <a:rPr lang="en-IN"/>
              <a:t>Welding Defects :-</a:t>
            </a:r>
          </a:p>
        </p:txBody>
      </p:sp>
      <p:sp>
        <p:nvSpPr>
          <p:cNvPr id="3" name="Content Placeholder 2">
            <a:extLst>
              <a:ext uri="{FF2B5EF4-FFF2-40B4-BE49-F238E27FC236}">
                <a16:creationId xmlns:a16="http://schemas.microsoft.com/office/drawing/2014/main" id="{FA34A203-D9E2-498A-B21B-9AD43E9C3740}"/>
              </a:ext>
            </a:extLst>
          </p:cNvPr>
          <p:cNvSpPr>
            <a:spLocks noGrp="1"/>
          </p:cNvSpPr>
          <p:nvPr>
            <p:ph idx="1"/>
          </p:nvPr>
        </p:nvSpPr>
        <p:spPr>
          <a:xfrm>
            <a:off x="451513" y="999201"/>
            <a:ext cx="11479931" cy="5519585"/>
          </a:xfrm>
        </p:spPr>
        <p:txBody>
          <a:bodyPr anchor="t">
            <a:noAutofit/>
          </a:bodyPr>
          <a:lstStyle/>
          <a:p>
            <a:pPr marL="457200" indent="-457200" algn="just">
              <a:buAutoNum type="arabicPeriod"/>
            </a:pPr>
            <a:r>
              <a:rPr lang="en-IN" sz="2000"/>
              <a:t>Crack </a:t>
            </a:r>
          </a:p>
          <a:p>
            <a:pPr marL="457200" indent="-457200" algn="just">
              <a:buAutoNum type="arabicPeriod"/>
            </a:pPr>
            <a:r>
              <a:rPr lang="en-IN" sz="2000"/>
              <a:t>Lack of fusion and Penetration</a:t>
            </a:r>
          </a:p>
          <a:p>
            <a:pPr marL="457200" indent="-457200" algn="just">
              <a:buAutoNum type="arabicPeriod"/>
            </a:pPr>
            <a:r>
              <a:rPr lang="en-IN" sz="2000"/>
              <a:t>Porosity/ Pinhole/Blowhole</a:t>
            </a:r>
          </a:p>
          <a:p>
            <a:pPr marL="457200" indent="-457200" algn="just">
              <a:buAutoNum type="arabicPeriod"/>
            </a:pPr>
            <a:r>
              <a:rPr lang="en-IN" sz="2000"/>
              <a:t>Underfill </a:t>
            </a:r>
          </a:p>
          <a:p>
            <a:pPr marL="457200" indent="-457200" algn="just">
              <a:buAutoNum type="arabicPeriod"/>
            </a:pPr>
            <a:r>
              <a:rPr lang="en-IN" sz="2000"/>
              <a:t>Spatter</a:t>
            </a:r>
          </a:p>
          <a:p>
            <a:pPr marL="457200" indent="-457200" algn="just">
              <a:buAutoNum type="arabicPeriod"/>
            </a:pPr>
            <a:r>
              <a:rPr lang="en-IN" sz="2000"/>
              <a:t>Undercutting </a:t>
            </a:r>
          </a:p>
          <a:p>
            <a:pPr marL="457200" indent="-457200" algn="just">
              <a:buAutoNum type="arabicPeriod"/>
            </a:pPr>
            <a:r>
              <a:rPr lang="en-IN" sz="2000"/>
              <a:t>Poor Appearance </a:t>
            </a:r>
          </a:p>
          <a:p>
            <a:pPr marL="457200" indent="-457200" algn="just">
              <a:buAutoNum type="arabicPeriod"/>
            </a:pPr>
            <a:r>
              <a:rPr lang="en-IN" sz="2000"/>
              <a:t>Overlapping </a:t>
            </a:r>
          </a:p>
          <a:p>
            <a:pPr marL="457200" indent="-457200" algn="just">
              <a:buAutoNum type="arabicPeriod"/>
            </a:pPr>
            <a:r>
              <a:rPr lang="en-IN" sz="2000"/>
              <a:t>Inclusion  </a:t>
            </a:r>
          </a:p>
        </p:txBody>
      </p:sp>
    </p:spTree>
    <p:extLst>
      <p:ext uri="{BB962C8B-B14F-4D97-AF65-F5344CB8AC3E}">
        <p14:creationId xmlns:p14="http://schemas.microsoft.com/office/powerpoint/2010/main" val="1909842308"/>
      </p:ext>
    </p:extLst>
  </p:cSld>
  <p:clrMapOvr>
    <a:masterClrMapping/>
  </p:clrMapOvr>
  <p:transition/>
  <p:timing/>
</p:sld>
</file>

<file path=ppt/slides/slide1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DBF08BD-ABCF-406D-9653-501E28FC35E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1977EC2-A834-4368-8210-4DA51D8D8C15}"/>
              </a:ext>
            </a:extLst>
          </p:cNvPr>
          <p:cNvSpPr>
            <a:spLocks noGrp="1"/>
          </p:cNvSpPr>
          <p:nvPr>
            <p:ph idx="1"/>
          </p:nvPr>
        </p:nvSpPr>
        <p:spPr/>
        <p:txBody>
          <a:bodyPr anchor="t">
            <a:normAutofit/>
          </a:bodyPr>
          <a:lstStyle/>
          <a:p>
            <a:pPr algn="just"/>
            <a:r>
              <a:rPr lang="en-IN" sz="2000">
                <a:solidFill>
                  <a:schemeClr val="accent3"/>
                </a:solidFill>
              </a:rPr>
              <a:t>Crack : -</a:t>
            </a:r>
            <a:r>
              <a:rPr lang="en-IN" sz="2000"/>
              <a:t>The most serious type of welding defect is a weld crack and it’s not accepted almost by all standards in the industry. It can appear on the surface, in the weld metal or the area affected by the intense heat.</a:t>
            </a:r>
          </a:p>
          <a:p>
            <a:pPr algn="just"/>
            <a:r>
              <a:rPr lang="en-IN" sz="2000"/>
              <a:t>There are different types of cracks, depending on the temperature at which they occur:</a:t>
            </a:r>
          </a:p>
          <a:p>
            <a:pPr marL="457200" indent="-457200" algn="just">
              <a:buAutoNum type="arabicPeriod"/>
            </a:pPr>
            <a:r>
              <a:rPr lang="en-IN" sz="2000"/>
              <a:t>Hot cracks. These can occur during the welding process or during the crystallization process of the weld joint. The temperature at this point can rise over 10,000C.</a:t>
            </a:r>
          </a:p>
          <a:p>
            <a:pPr marL="457200" indent="-457200" algn="just">
              <a:buAutoNum type="arabicPeriod"/>
            </a:pPr>
            <a:r>
              <a:rPr lang="en-IN" sz="2000"/>
              <a:t>Cold cracks:- Cracks in the base metal usually occur at low temperatures ( around 200 C ) and are known as cold cracks.</a:t>
            </a:r>
          </a:p>
        </p:txBody>
      </p:sp>
      <p:pic>
        <p:nvPicPr>
          <p:cNvPr id="1028" name="Picture 4" descr="7 most common welding defects and causes">
            <a:extLst>
              <a:ext uri="{FF2B5EF4-FFF2-40B4-BE49-F238E27FC236}">
                <a16:creationId xmlns:a16="http://schemas.microsoft.com/office/drawing/2014/main" id="{576E796A-F2CD-45E7-A483-C99392DBC8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27090" y="4422112"/>
            <a:ext cx="3937819"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357676"/>
      </p:ext>
    </p:extLst>
  </p:cSld>
  <p:clrMapOvr>
    <a:masterClrMapping/>
  </p:clrMapOvr>
  <p:transition/>
  <p:timing/>
</p:sld>
</file>

<file path=ppt/slides/slide1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A3F1EC-F47B-4100-A9A7-F1BDD51D33E4}"/>
              </a:ext>
            </a:extLst>
          </p:cNvPr>
          <p:cNvSpPr>
            <a:spLocks noGrp="1"/>
          </p:cNvSpPr>
          <p:nvPr>
            <p:ph type="title"/>
          </p:nvPr>
        </p:nvSpPr>
        <p:spPr/>
        <p:txBody>
          <a:bodyPr/>
          <a:lstStyle/>
          <a:p>
            <a:endParaRPr lang="en-IN"/>
          </a:p>
        </p:txBody>
      </p:sp>
      <p:pic>
        <p:nvPicPr>
          <p:cNvPr id="3074" name="Picture 2" descr="porosity">
            <a:extLst>
              <a:ext uri="{FF2B5EF4-FFF2-40B4-BE49-F238E27FC236}">
                <a16:creationId xmlns:a16="http://schemas.microsoft.com/office/drawing/2014/main" id="{AF5A7818-B422-41EA-9C5A-AF0A56B620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4418" y="1935237"/>
            <a:ext cx="2695575"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851DA1-04E3-4C5B-B555-D44317CE40CE}"/>
              </a:ext>
            </a:extLst>
          </p:cNvPr>
          <p:cNvSpPr txBox="1"/>
          <p:nvPr/>
        </p:nvSpPr>
        <p:spPr>
          <a:xfrm>
            <a:off x="451513" y="968165"/>
            <a:ext cx="11288971" cy="34778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just" fontAlgn="base">
              <a:buNone/>
            </a:pPr>
            <a:r>
              <a:rPr lang="en-IN" sz="2000" b="1" i="0">
                <a:solidFill>
                  <a:schemeClr val="accent3"/>
                </a:solidFill>
                <a:effectLst/>
                <a:latin typeface="+mj-lt"/>
              </a:rPr>
              <a:t>Porosity and Blow Holes :</a:t>
            </a:r>
            <a:r>
              <a:rPr lang="en-IN" sz="2000" b="0" i="0">
                <a:effectLst/>
                <a:latin typeface="+mj-lt"/>
              </a:rPr>
              <a:t>Porosity is a group of small voids whereas blow holes or gas pockets are comparatively bigger isolated holes or cavities.</a:t>
            </a:r>
          </a:p>
          <a:p>
            <a:pPr marL="0" indent="0" algn="just" fontAlgn="base">
              <a:buNone/>
            </a:pPr>
            <a:endParaRPr lang="en-IN" sz="2000">
              <a:latin typeface="+mj-lt"/>
            </a:endParaRPr>
          </a:p>
          <a:p>
            <a:pPr marL="0" indent="0" algn="just" fontAlgn="base">
              <a:buNone/>
            </a:pPr>
            <a:endParaRPr lang="en-IN" sz="2000" b="0" i="0">
              <a:effectLst/>
              <a:latin typeface="+mj-lt"/>
            </a:endParaRPr>
          </a:p>
          <a:p>
            <a:pPr marL="0" indent="0" algn="just" fontAlgn="base">
              <a:buNone/>
            </a:pPr>
            <a:endParaRPr lang="en-IN" sz="2000">
              <a:latin typeface="+mj-lt"/>
            </a:endParaRPr>
          </a:p>
          <a:p>
            <a:pPr marL="0" indent="0" algn="just" fontAlgn="base">
              <a:buNone/>
            </a:pPr>
            <a:endParaRPr lang="en-IN" sz="2000" b="0" i="0">
              <a:effectLst/>
              <a:latin typeface="+mj-lt"/>
            </a:endParaRPr>
          </a:p>
          <a:p>
            <a:pPr marL="0" indent="0" algn="just" fontAlgn="base">
              <a:buNone/>
            </a:pPr>
            <a:endParaRPr lang="en-IN" sz="2000">
              <a:latin typeface="+mj-lt"/>
            </a:endParaRPr>
          </a:p>
          <a:p>
            <a:pPr marL="0" indent="0" algn="just" fontAlgn="base">
              <a:buNone/>
            </a:pPr>
            <a:endParaRPr lang="en-IN" sz="2000" b="0" i="0">
              <a:effectLst/>
              <a:latin typeface="+mj-lt"/>
            </a:endParaRPr>
          </a:p>
          <a:p>
            <a:pPr marL="0" indent="0" algn="just" fontAlgn="base">
              <a:buNone/>
            </a:pPr>
            <a:endParaRPr lang="en-IN" sz="2000">
              <a:latin typeface="+mj-lt"/>
            </a:endParaRPr>
          </a:p>
          <a:p>
            <a:pPr algn="just" fontAlgn="base"/>
            <a:r>
              <a:rPr lang="en-IN" sz="2000" b="1" i="0">
                <a:solidFill>
                  <a:schemeClr val="accent3"/>
                </a:solidFill>
                <a:effectLst/>
                <a:latin typeface="+mj-lt"/>
              </a:rPr>
              <a:t>Undercutting : </a:t>
            </a:r>
            <a:r>
              <a:rPr lang="en-IN" sz="2000" i="0">
                <a:effectLst/>
                <a:latin typeface="+mj-lt"/>
              </a:rPr>
              <a:t>Undercutting is a groove melted into the base metal adjacent to the toe of the weld. This weakens the weld.</a:t>
            </a:r>
            <a:endParaRPr lang="en-IN" sz="2000" b="0" i="0">
              <a:effectLst/>
              <a:latin typeface="+mj-lt"/>
            </a:endParaRPr>
          </a:p>
        </p:txBody>
      </p:sp>
      <p:pic>
        <p:nvPicPr>
          <p:cNvPr id="7" name="Picture 2" descr="undercut">
            <a:extLst>
              <a:ext uri="{FF2B5EF4-FFF2-40B4-BE49-F238E27FC236}">
                <a16:creationId xmlns:a16="http://schemas.microsoft.com/office/drawing/2014/main" id="{8FD9DE36-EE04-4305-97F6-7AA8736E9C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70130" y="4663578"/>
            <a:ext cx="27241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477256"/>
      </p:ext>
    </p:extLst>
  </p:cSld>
  <p:clrMapOvr>
    <a:masterClrMapping/>
  </p:clrMapOvr>
  <p:transition/>
  <p:timing/>
</p:sld>
</file>

<file path=ppt/slides/slide1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A3F1EC-F47B-4100-A9A7-F1BDD51D33E4}"/>
              </a:ext>
            </a:extLst>
          </p:cNvPr>
          <p:cNvSpPr>
            <a:spLocks noGrp="1"/>
          </p:cNvSpPr>
          <p:nvPr>
            <p:ph type="title"/>
          </p:nvPr>
        </p:nvSpPr>
        <p:spPr/>
        <p:txBody>
          <a:bodyPr/>
          <a:lstStyle/>
          <a:p>
            <a:endParaRPr lang="en-IN"/>
          </a:p>
        </p:txBody>
      </p:sp>
      <p:sp>
        <p:nvSpPr>
          <p:cNvPr id="6" name="TextBox 5">
            <a:extLst>
              <a:ext uri="{FF2B5EF4-FFF2-40B4-BE49-F238E27FC236}">
                <a16:creationId xmlns:a16="http://schemas.microsoft.com/office/drawing/2014/main" id="{2F851DA1-04E3-4C5B-B555-D44317CE40CE}"/>
              </a:ext>
            </a:extLst>
          </p:cNvPr>
          <p:cNvSpPr txBox="1"/>
          <p:nvPr/>
        </p:nvSpPr>
        <p:spPr>
          <a:xfrm>
            <a:off x="451513" y="968165"/>
            <a:ext cx="11288971" cy="501675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just" fontAlgn="base">
              <a:buNone/>
            </a:pPr>
            <a:r>
              <a:rPr lang="en-IN" sz="2000" b="1" i="0">
                <a:solidFill>
                  <a:schemeClr val="accent3"/>
                </a:solidFill>
                <a:effectLst/>
                <a:latin typeface="+mj-lt"/>
              </a:rPr>
              <a:t>Lack of fusion and Penetration:  </a:t>
            </a:r>
            <a:r>
              <a:rPr lang="en-IN" sz="2000" i="0">
                <a:effectLst/>
                <a:latin typeface="+mj-lt"/>
              </a:rPr>
              <a:t>If the molten metal does not mix (fuse) properly with the base metal</a:t>
            </a:r>
            <a:r>
              <a:rPr lang="en-IN" sz="2000">
                <a:latin typeface="+mj-lt"/>
              </a:rPr>
              <a:t>, the defect is called lack of fusion (or incomplete fusion).</a:t>
            </a:r>
          </a:p>
          <a:p>
            <a:pPr marL="0" indent="0" algn="just" fontAlgn="base">
              <a:buNone/>
            </a:pPr>
            <a:r>
              <a:rPr lang="en-IN" sz="2000" i="0">
                <a:effectLst/>
                <a:latin typeface="+mj-lt"/>
              </a:rPr>
              <a:t>Incomplete penetration occurs when the depth of welded joint is insufficient. Penetration is the distance from top surface of the base plate to the maximum extent of the weld nugget.</a:t>
            </a:r>
          </a:p>
          <a:p>
            <a:pPr marL="0" indent="0" algn="just" fontAlgn="base">
              <a:buNone/>
            </a:pPr>
            <a:endParaRPr lang="en-IN" sz="2000">
              <a:latin typeface="+mj-lt"/>
            </a:endParaRPr>
          </a:p>
          <a:p>
            <a:pPr marL="0" indent="0" algn="just" fontAlgn="base">
              <a:buNone/>
            </a:pPr>
            <a:endParaRPr lang="en-IN" sz="2000" i="0">
              <a:effectLst/>
              <a:latin typeface="+mj-lt"/>
            </a:endParaRPr>
          </a:p>
          <a:p>
            <a:pPr marL="0" indent="0" algn="just" fontAlgn="base">
              <a:buNone/>
            </a:pPr>
            <a:endParaRPr lang="en-IN" sz="2000">
              <a:latin typeface="+mj-lt"/>
            </a:endParaRPr>
          </a:p>
          <a:p>
            <a:pPr marL="0" indent="0" algn="just" fontAlgn="base">
              <a:buNone/>
            </a:pPr>
            <a:endParaRPr lang="en-IN" sz="2000" i="0">
              <a:effectLst/>
              <a:latin typeface="+mj-lt"/>
            </a:endParaRPr>
          </a:p>
          <a:p>
            <a:pPr marL="0" indent="0" algn="just" fontAlgn="base">
              <a:buNone/>
            </a:pPr>
            <a:endParaRPr lang="en-IN" sz="2000">
              <a:latin typeface="+mj-lt"/>
            </a:endParaRPr>
          </a:p>
          <a:p>
            <a:pPr marL="0" indent="0" algn="just" fontAlgn="base">
              <a:buNone/>
            </a:pPr>
            <a:endParaRPr lang="en-IN" sz="2000" i="0">
              <a:effectLst/>
              <a:latin typeface="+mj-lt"/>
            </a:endParaRPr>
          </a:p>
          <a:p>
            <a:pPr marL="0" indent="0" algn="just" fontAlgn="base">
              <a:buNone/>
            </a:pPr>
            <a:endParaRPr lang="en-IN" sz="2000">
              <a:latin typeface="+mj-lt"/>
            </a:endParaRPr>
          </a:p>
          <a:p>
            <a:pPr marL="0" indent="0" algn="just" fontAlgn="base">
              <a:buNone/>
            </a:pPr>
            <a:endParaRPr lang="en-IN" sz="2000" i="0">
              <a:effectLst/>
              <a:latin typeface="+mj-lt"/>
            </a:endParaRPr>
          </a:p>
          <a:p>
            <a:pPr marL="0" indent="0" algn="just" fontAlgn="base">
              <a:buNone/>
            </a:pPr>
            <a:endParaRPr lang="en-IN" sz="2000">
              <a:latin typeface="+mj-lt"/>
            </a:endParaRPr>
          </a:p>
          <a:p>
            <a:pPr marL="0" indent="0" algn="just" fontAlgn="base">
              <a:buNone/>
            </a:pPr>
            <a:r>
              <a:rPr lang="en-IN" sz="2000" i="0">
                <a:solidFill>
                  <a:schemeClr val="accent3"/>
                </a:solidFill>
                <a:effectLst/>
                <a:latin typeface="+mj-lt"/>
              </a:rPr>
              <a:t>Underfill - </a:t>
            </a:r>
            <a:r>
              <a:rPr lang="en-IN" sz="2000" i="0">
                <a:effectLst/>
                <a:latin typeface="+mj-lt"/>
              </a:rPr>
              <a:t>A condition in which the weld face or root surface extends below the adjacent surface of the base metal.</a:t>
            </a:r>
          </a:p>
          <a:p>
            <a:pPr marL="0" indent="0" algn="just" fontAlgn="base">
              <a:buNone/>
            </a:pPr>
            <a:endParaRPr lang="en-IN" sz="2000" i="0">
              <a:effectLst/>
              <a:latin typeface="+mj-lt"/>
            </a:endParaRPr>
          </a:p>
        </p:txBody>
      </p:sp>
      <p:pic>
        <p:nvPicPr>
          <p:cNvPr id="1028" name="Picture 4" descr="Discontinuities">
            <a:extLst>
              <a:ext uri="{FF2B5EF4-FFF2-40B4-BE49-F238E27FC236}">
                <a16:creationId xmlns:a16="http://schemas.microsoft.com/office/drawing/2014/main" id="{CFEE98A5-BB65-406F-890F-BE54759DDF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5998" y="2772719"/>
            <a:ext cx="3927372" cy="19025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Weld Defects #1 | Design-Construction">
            <a:extLst>
              <a:ext uri="{FF2B5EF4-FFF2-40B4-BE49-F238E27FC236}">
                <a16:creationId xmlns:a16="http://schemas.microsoft.com/office/drawing/2014/main" id="{9C5953C6-13CA-4665-B615-784F2A9B85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23043" y="2780103"/>
            <a:ext cx="3927372" cy="189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236709"/>
      </p:ext>
    </p:extLst>
  </p:cSld>
  <p:clrMapOvr>
    <a:masterClrMapping/>
  </p:clrMapOvr>
  <p:transition/>
  <p:timing/>
</p:sld>
</file>

<file path=ppt/slides/slide1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A3F1EC-F47B-4100-A9A7-F1BDD51D33E4}"/>
              </a:ext>
            </a:extLst>
          </p:cNvPr>
          <p:cNvSpPr>
            <a:spLocks noGrp="1"/>
          </p:cNvSpPr>
          <p:nvPr>
            <p:ph type="title"/>
          </p:nvPr>
        </p:nvSpPr>
        <p:spPr/>
        <p:txBody>
          <a:bodyPr/>
          <a:lstStyle/>
          <a:p>
            <a:endParaRPr lang="en-IN"/>
          </a:p>
        </p:txBody>
      </p:sp>
      <p:sp>
        <p:nvSpPr>
          <p:cNvPr id="6" name="TextBox 5">
            <a:extLst>
              <a:ext uri="{FF2B5EF4-FFF2-40B4-BE49-F238E27FC236}">
                <a16:creationId xmlns:a16="http://schemas.microsoft.com/office/drawing/2014/main" id="{2F851DA1-04E3-4C5B-B555-D44317CE40CE}"/>
              </a:ext>
            </a:extLst>
          </p:cNvPr>
          <p:cNvSpPr txBox="1"/>
          <p:nvPr/>
        </p:nvSpPr>
        <p:spPr>
          <a:xfrm>
            <a:off x="451513" y="968165"/>
            <a:ext cx="11288971" cy="31700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just" fontAlgn="base">
              <a:buNone/>
            </a:pPr>
            <a:r>
              <a:rPr lang="en-IN" sz="2000" b="1" i="0">
                <a:solidFill>
                  <a:schemeClr val="accent3"/>
                </a:solidFill>
                <a:effectLst/>
                <a:latin typeface="+mj-lt"/>
              </a:rPr>
              <a:t>Spatter:</a:t>
            </a:r>
            <a:r>
              <a:rPr lang="en-IN" sz="2000" b="0" i="0">
                <a:effectLst/>
                <a:latin typeface="+mj-lt"/>
              </a:rPr>
              <a:t> Spatter refers to small particles of metal which are scattered around the weld along its length.</a:t>
            </a: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algn="just" fontAlgn="base"/>
            <a:r>
              <a:rPr lang="en-IN" sz="2000" b="1" i="0">
                <a:solidFill>
                  <a:schemeClr val="accent3"/>
                </a:solidFill>
                <a:effectLst/>
                <a:latin typeface="+mj-lt"/>
              </a:rPr>
              <a:t>Poor Appearance : </a:t>
            </a:r>
            <a:r>
              <a:rPr lang="en-IN" sz="2000" i="0">
                <a:effectLst/>
                <a:latin typeface="+mj-lt"/>
              </a:rPr>
              <a:t>If the weld deposit is uneven, width of bead is variable and then the bead is called poor.</a:t>
            </a:r>
          </a:p>
          <a:p>
            <a:pPr algn="just" fontAlgn="base"/>
            <a:endParaRPr lang="en-IN" sz="2000" b="0" i="0">
              <a:effectLst/>
              <a:latin typeface="+mj-lt"/>
            </a:endParaRPr>
          </a:p>
        </p:txBody>
      </p:sp>
      <p:pic>
        <p:nvPicPr>
          <p:cNvPr id="2052" name="Picture 4" descr="weld failure of porosity, residual stress, crack, undercut, spatter -  TechMiny">
            <a:extLst>
              <a:ext uri="{FF2B5EF4-FFF2-40B4-BE49-F238E27FC236}">
                <a16:creationId xmlns:a16="http://schemas.microsoft.com/office/drawing/2014/main" id="{ED6F11A5-2D0E-4A51-AB3C-0FB0924AE5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72691" y="1545356"/>
            <a:ext cx="3519027"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 Common TIG Problems and Solutions | Fabricating and Metalworking">
            <a:extLst>
              <a:ext uri="{FF2B5EF4-FFF2-40B4-BE49-F238E27FC236}">
                <a16:creationId xmlns:a16="http://schemas.microsoft.com/office/drawing/2014/main" id="{813ECA76-55CE-4AF8-8310-E7F06E3AA9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72691" y="4138264"/>
            <a:ext cx="3519026" cy="207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499555"/>
      </p:ext>
    </p:extLst>
  </p:cSld>
  <p:clrMapOvr>
    <a:masterClrMapping/>
  </p:clrMapOvr>
  <p:transition/>
  <p:timing/>
</p:sld>
</file>

<file path=ppt/slides/slide1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A3F1EC-F47B-4100-A9A7-F1BDD51D33E4}"/>
              </a:ext>
            </a:extLst>
          </p:cNvPr>
          <p:cNvSpPr>
            <a:spLocks noGrp="1"/>
          </p:cNvSpPr>
          <p:nvPr>
            <p:ph type="title"/>
          </p:nvPr>
        </p:nvSpPr>
        <p:spPr/>
        <p:txBody>
          <a:bodyPr/>
          <a:lstStyle/>
          <a:p>
            <a:endParaRPr lang="en-IN"/>
          </a:p>
        </p:txBody>
      </p:sp>
      <p:sp>
        <p:nvSpPr>
          <p:cNvPr id="6" name="TextBox 5">
            <a:extLst>
              <a:ext uri="{FF2B5EF4-FFF2-40B4-BE49-F238E27FC236}">
                <a16:creationId xmlns:a16="http://schemas.microsoft.com/office/drawing/2014/main" id="{2F851DA1-04E3-4C5B-B555-D44317CE40CE}"/>
              </a:ext>
            </a:extLst>
          </p:cNvPr>
          <p:cNvSpPr txBox="1"/>
          <p:nvPr/>
        </p:nvSpPr>
        <p:spPr>
          <a:xfrm>
            <a:off x="451513" y="968165"/>
            <a:ext cx="11288971" cy="40934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just" fontAlgn="base">
              <a:buNone/>
            </a:pPr>
            <a:r>
              <a:rPr lang="en-IN" sz="2000" b="1">
                <a:solidFill>
                  <a:schemeClr val="accent3"/>
                </a:solidFill>
                <a:latin typeface="+mj-lt"/>
              </a:rPr>
              <a:t>Overlapping</a:t>
            </a:r>
            <a:r>
              <a:rPr lang="en-IN" sz="2000" b="1" i="0">
                <a:solidFill>
                  <a:schemeClr val="accent3"/>
                </a:solidFill>
                <a:effectLst/>
                <a:latin typeface="+mj-lt"/>
              </a:rPr>
              <a:t>:</a:t>
            </a:r>
            <a:r>
              <a:rPr lang="en-IN" sz="2000" b="0" i="0">
                <a:effectLst/>
                <a:latin typeface="+mj-lt"/>
              </a:rPr>
              <a:t> This defect arises when molten metal from the electrode flows over the base metal surface and remains there without getting fused (mixed).</a:t>
            </a: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marL="0" indent="0" algn="just" fontAlgn="base">
              <a:buNone/>
            </a:pPr>
            <a:endParaRPr lang="en-IN" sz="2000">
              <a:latin typeface="+mj-lt"/>
            </a:endParaRPr>
          </a:p>
          <a:p>
            <a:pPr algn="just" fontAlgn="base"/>
            <a:r>
              <a:rPr lang="en-IN" sz="2000" b="1" i="0">
                <a:solidFill>
                  <a:schemeClr val="accent3"/>
                </a:solidFill>
                <a:effectLst/>
                <a:latin typeface="+mj-lt"/>
              </a:rPr>
              <a:t>Inclusion: </a:t>
            </a:r>
            <a:r>
              <a:rPr lang="en-IN" sz="2000" i="0">
                <a:effectLst/>
                <a:latin typeface="+mj-lt"/>
              </a:rPr>
              <a:t>Inclusion usually refers to slag, but may be scale or dirt entrapped in the weld deposit during welding. The inclusion due to the contamination of the base metal and the deposited metal by oxides, and high viscosity of slag. </a:t>
            </a:r>
          </a:p>
          <a:p>
            <a:pPr algn="just" fontAlgn="base"/>
            <a:endParaRPr lang="en-IN" sz="2000" b="0" i="0">
              <a:effectLst/>
              <a:latin typeface="+mj-lt"/>
            </a:endParaRPr>
          </a:p>
        </p:txBody>
      </p:sp>
      <p:pic>
        <p:nvPicPr>
          <p:cNvPr id="3074" name="Picture 2" descr="What is Welding Defects - Types, Causes and Remedies? - The Welding Master">
            <a:extLst>
              <a:ext uri="{FF2B5EF4-FFF2-40B4-BE49-F238E27FC236}">
                <a16:creationId xmlns:a16="http://schemas.microsoft.com/office/drawing/2014/main" id="{00FFAE65-C646-48FE-8C4A-D89689AB18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72691" y="1911764"/>
            <a:ext cx="35190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7 Most Common Welding Defects, Causes and Remedies - Welder Portal">
            <a:extLst>
              <a:ext uri="{FF2B5EF4-FFF2-40B4-BE49-F238E27FC236}">
                <a16:creationId xmlns:a16="http://schemas.microsoft.com/office/drawing/2014/main" id="{D0CB0519-D4E9-4B7D-8454-E0593A2AC5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72691" y="4758812"/>
            <a:ext cx="351902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120323"/>
      </p:ext>
    </p:extLst>
  </p:cSld>
  <p:clrMapOvr>
    <a:masterClrMapping/>
  </p:clrMapOvr>
  <p:transition/>
  <p:timing/>
</p:sld>
</file>

<file path=ppt/slides/slide1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75BE8DE-0266-4DBF-86F8-4FA16F10A397}"/>
              </a:ext>
            </a:extLst>
          </p:cNvPr>
          <p:cNvSpPr>
            <a:spLocks noGrp="1"/>
          </p:cNvSpPr>
          <p:nvPr>
            <p:ph type="title"/>
          </p:nvPr>
        </p:nvSpPr>
        <p:spPr/>
        <p:txBody>
          <a:bodyPr/>
          <a:lstStyle/>
          <a:p>
            <a:r>
              <a:rPr lang="en-IN"/>
              <a:t>Inspection and Testing of Welding joint: </a:t>
            </a:r>
          </a:p>
        </p:txBody>
      </p:sp>
      <p:sp>
        <p:nvSpPr>
          <p:cNvPr id="3" name="Content Placeholder 2">
            <a:extLst>
              <a:ext uri="{FF2B5EF4-FFF2-40B4-BE49-F238E27FC236}">
                <a16:creationId xmlns:a16="http://schemas.microsoft.com/office/drawing/2014/main" id="{97F8DD57-8A26-4603-8B32-EBB3EA975204}"/>
              </a:ext>
            </a:extLst>
          </p:cNvPr>
          <p:cNvSpPr>
            <a:spLocks noGrp="1"/>
          </p:cNvSpPr>
          <p:nvPr>
            <p:ph idx="1"/>
          </p:nvPr>
        </p:nvSpPr>
        <p:spPr>
          <a:xfrm>
            <a:off x="451514" y="999201"/>
            <a:ext cx="11288972" cy="5578579"/>
          </a:xfrm>
        </p:spPr>
        <p:txBody>
          <a:bodyPr anchor="t">
            <a:normAutofit/>
          </a:bodyPr>
          <a:lstStyle/>
          <a:p>
            <a:r>
              <a:rPr lang="en-IN" sz="2000"/>
              <a:t>After completion of welding, a detailed examination of the welded joint is made to find the surface and internal defects. So testing of the welding joint is done. </a:t>
            </a:r>
          </a:p>
          <a:p>
            <a:r>
              <a:rPr lang="en-IN" sz="2000"/>
              <a:t>The testing of welded joint can be divided into the following two categories:</a:t>
            </a:r>
          </a:p>
          <a:p>
            <a:pPr marL="457200" indent="-457200">
              <a:buAutoNum type="arabicPeriod"/>
            </a:pPr>
            <a:r>
              <a:rPr lang="en-IN" sz="2000"/>
              <a:t>Non-destructive test </a:t>
            </a:r>
          </a:p>
          <a:p>
            <a:pPr marL="457200" indent="-457200">
              <a:buAutoNum type="arabicPeriod"/>
            </a:pPr>
            <a:r>
              <a:rPr lang="en-IN" sz="2000"/>
              <a:t>Destructive test </a:t>
            </a:r>
          </a:p>
          <a:p>
            <a:pPr marL="0" indent="0" algn="just">
              <a:buNone/>
            </a:pPr>
            <a:endParaRPr lang="en-IN" sz="2000"/>
          </a:p>
          <a:p>
            <a:pPr marL="457200" indent="-457200" algn="just">
              <a:buAutoNum type="arabicPeriod"/>
            </a:pPr>
            <a:r>
              <a:rPr lang="en-IN" sz="2000" b="1">
                <a:solidFill>
                  <a:schemeClr val="accent3"/>
                </a:solidFill>
              </a:rPr>
              <a:t>Non Destructive test : </a:t>
            </a:r>
            <a:r>
              <a:rPr lang="en-IN" sz="2000"/>
              <a:t>It is a wide group of analysis techniques used in industries to evaluate the properties of a material, component or a system without causing damage.</a:t>
            </a:r>
          </a:p>
          <a:p>
            <a:pPr marL="514350" indent="-514350" algn="just">
              <a:buFont typeface="+mj-lt"/>
              <a:buAutoNum type="romanLcPeriod"/>
            </a:pPr>
            <a:r>
              <a:rPr lang="en-IN" sz="2000"/>
              <a:t>Visual check                    </a:t>
            </a:r>
            <a:r>
              <a:rPr lang="en-IN" sz="2000">
                <a:solidFill>
                  <a:schemeClr val="accent1"/>
                </a:solidFill>
              </a:rPr>
              <a:t>vi. </a:t>
            </a:r>
            <a:r>
              <a:rPr lang="en-IN" sz="2000"/>
              <a:t>Air pressure test </a:t>
            </a:r>
            <a:endParaRPr lang="en-IN" sz="2000">
              <a:solidFill>
                <a:schemeClr val="accent1"/>
              </a:solidFill>
            </a:endParaRPr>
          </a:p>
          <a:p>
            <a:pPr marL="514350" indent="-514350" algn="just">
              <a:buFont typeface="+mj-lt"/>
              <a:buAutoNum type="romanLcPeriod"/>
            </a:pPr>
            <a:r>
              <a:rPr lang="en-IN" sz="2000"/>
              <a:t>Magnetic testing              </a:t>
            </a:r>
            <a:r>
              <a:rPr lang="en-IN" sz="2000">
                <a:solidFill>
                  <a:schemeClr val="accent1"/>
                </a:solidFill>
              </a:rPr>
              <a:t>vii. </a:t>
            </a:r>
            <a:r>
              <a:rPr lang="en-IN" sz="2000"/>
              <a:t>Ultra- sonic testing </a:t>
            </a:r>
            <a:endParaRPr lang="en-IN" sz="2000">
              <a:solidFill>
                <a:schemeClr val="accent1"/>
              </a:solidFill>
            </a:endParaRPr>
          </a:p>
          <a:p>
            <a:pPr marL="514350" indent="-514350" algn="just">
              <a:buFont typeface="+mj-lt"/>
              <a:buAutoNum type="romanLcPeriod"/>
            </a:pPr>
            <a:r>
              <a:rPr lang="en-IN" sz="2000"/>
              <a:t>X-ray method</a:t>
            </a:r>
          </a:p>
          <a:p>
            <a:pPr marL="514350" indent="-514350" algn="just">
              <a:buFont typeface="+mj-lt"/>
              <a:buAutoNum type="romanLcPeriod"/>
            </a:pPr>
            <a:r>
              <a:rPr lang="en-IN" sz="2000"/>
              <a:t>Hydraulic test</a:t>
            </a:r>
          </a:p>
          <a:p>
            <a:pPr marL="514350" indent="-514350" algn="just">
              <a:buFont typeface="+mj-lt"/>
              <a:buAutoNum type="romanLcPeriod"/>
            </a:pPr>
            <a:r>
              <a:rPr lang="en-IN" sz="2000"/>
              <a:t>Stethoscope </a:t>
            </a:r>
          </a:p>
          <a:p>
            <a:pPr marL="0" indent="0">
              <a:buNone/>
            </a:pPr>
            <a:endParaRPr lang="en-IN" sz="2000"/>
          </a:p>
        </p:txBody>
      </p:sp>
    </p:spTree>
    <p:extLst>
      <p:ext uri="{BB962C8B-B14F-4D97-AF65-F5344CB8AC3E}">
        <p14:creationId xmlns:p14="http://schemas.microsoft.com/office/powerpoint/2010/main" val="3862254213"/>
      </p:ext>
    </p:extLst>
  </p:cSld>
  <p:clrMapOvr>
    <a:masterClrMapping/>
  </p:clrMapOvr>
  <p:transition/>
  <p:timing/>
</p:sld>
</file>

<file path=ppt/slides/slide1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40769E2-19DE-4EC2-9551-DE479809C2D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264DB16-F28F-40FF-80FF-1365083D72AE}"/>
              </a:ext>
            </a:extLst>
          </p:cNvPr>
          <p:cNvSpPr>
            <a:spLocks noGrp="1"/>
          </p:cNvSpPr>
          <p:nvPr>
            <p:ph idx="1"/>
          </p:nvPr>
        </p:nvSpPr>
        <p:spPr/>
        <p:txBody>
          <a:bodyPr anchor="t">
            <a:normAutofit/>
          </a:bodyPr>
          <a:lstStyle/>
          <a:p>
            <a:pPr marL="514350" indent="-514350" algn="just">
              <a:buFont typeface="+mj-lt"/>
              <a:buAutoNum type="romanLcPeriod"/>
            </a:pPr>
            <a:r>
              <a:rPr lang="en-IN" sz="2000">
                <a:solidFill>
                  <a:schemeClr val="accent3"/>
                </a:solidFill>
              </a:rPr>
              <a:t>Visual Check : </a:t>
            </a:r>
            <a:r>
              <a:rPr lang="en-IN" sz="2000"/>
              <a:t>Visual inspection is a non-destructive testing (NDT) weld quality testing process where a weld is examined with the eye to determine surface discontinuities. It is the most common method of weld quality testing.</a:t>
            </a:r>
          </a:p>
          <a:p>
            <a:pPr marL="514350" indent="-514350" algn="just">
              <a:buFont typeface="+mj-lt"/>
              <a:buAutoNum type="romanLcPeriod"/>
            </a:pPr>
            <a:r>
              <a:rPr lang="en-IN" sz="2000">
                <a:solidFill>
                  <a:schemeClr val="accent3"/>
                </a:solidFill>
              </a:rPr>
              <a:t>Magnetic Testing : </a:t>
            </a:r>
            <a:r>
              <a:rPr lang="en-IN" sz="2000"/>
              <a:t>The purpose of magnetic testing is to find </a:t>
            </a:r>
            <a:r>
              <a:rPr lang="en-IN" sz="2000">
                <a:solidFill>
                  <a:schemeClr val="accent1"/>
                </a:solidFill>
              </a:rPr>
              <a:t>cracks, porosity, lack of fusion </a:t>
            </a:r>
            <a:r>
              <a:rPr lang="en-IN" sz="2000"/>
              <a:t>or any other surface discontinuity which may go undetected in a visual inspection.</a:t>
            </a:r>
          </a:p>
          <a:p>
            <a:pPr marL="0" indent="0" algn="just">
              <a:buNone/>
            </a:pPr>
            <a:r>
              <a:rPr lang="en-IN" sz="2000"/>
              <a:t>Magnetic testing depends upon the principle of magnetic field being set up between north and south poles of a magnet. The magnetic field will exist if we place the north pole of one magnet within the range of attraction of south pole of another magnet. Place a test piece on the surface of a  magnet. The ends of the test piece become magnetic poles due to induced magnetism. If magnetic fluid, such as iron powder is sprayed on the surface under test, the iron powder will be attracted around the cracks in the surface.  </a:t>
            </a:r>
          </a:p>
          <a:p>
            <a:pPr marL="0" indent="0">
              <a:buNone/>
            </a:pPr>
            <a:endParaRPr lang="en-IN" sz="2000"/>
          </a:p>
          <a:p>
            <a:pPr marL="514350" indent="-514350">
              <a:buFont typeface="+mj-lt"/>
              <a:buAutoNum type="romanLcPeriod"/>
            </a:pPr>
            <a:endParaRPr lang="en-IN" sz="2000"/>
          </a:p>
        </p:txBody>
      </p:sp>
    </p:spTree>
    <p:extLst>
      <p:ext uri="{BB962C8B-B14F-4D97-AF65-F5344CB8AC3E}">
        <p14:creationId xmlns:p14="http://schemas.microsoft.com/office/powerpoint/2010/main" val="3972990087"/>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8ABA1024-3519-426A-BB03-1E4B8C430424}"/>
              </a:ext>
            </a:extLst>
          </p:cNvPr>
          <p:cNvSpPr>
            <a:spLocks noGrp="1"/>
          </p:cNvSpPr>
          <p:nvPr>
            <p:ph type="title"/>
          </p:nvPr>
        </p:nvSpPr>
        <p:spPr/>
        <p:txBody>
          <a:bodyPr/>
          <a:lstStyle/>
          <a:p>
            <a:pPr algn="ctr"/>
            <a:r>
              <a:rPr lang="en-IN">
                <a:solidFill>
                  <a:srgbClr val="FF0000"/>
                </a:solidFill>
              </a:rPr>
              <a:t>Single </a:t>
            </a:r>
            <a:r>
              <a:rPr lang="en-IN" smtClean="0">
                <a:solidFill>
                  <a:srgbClr val="FF0000"/>
                </a:solidFill>
              </a:rPr>
              <a:t>Point </a:t>
            </a:r>
            <a:r>
              <a:rPr lang="en-IN">
                <a:solidFill>
                  <a:srgbClr val="FF0000"/>
                </a:solidFill>
              </a:rPr>
              <a:t>C</a:t>
            </a:r>
            <a:r>
              <a:rPr lang="en-IN" smtClean="0">
                <a:solidFill>
                  <a:srgbClr val="FF0000"/>
                </a:solidFill>
              </a:rPr>
              <a:t>utting </a:t>
            </a:r>
            <a:r>
              <a:rPr lang="en-IN">
                <a:solidFill>
                  <a:srgbClr val="FF0000"/>
                </a:solidFill>
              </a:rPr>
              <a:t>T</a:t>
            </a:r>
            <a:r>
              <a:rPr lang="en-IN" smtClean="0">
                <a:solidFill>
                  <a:srgbClr val="FF0000"/>
                </a:solidFill>
              </a:rPr>
              <a:t>ool </a:t>
            </a:r>
            <a:r>
              <a:rPr lang="en-IN">
                <a:solidFill>
                  <a:srgbClr val="FF0000"/>
                </a:solidFill>
              </a:rPr>
              <a:t>G</a:t>
            </a:r>
            <a:r>
              <a:rPr lang="en-IN" smtClean="0">
                <a:solidFill>
                  <a:srgbClr val="FF0000"/>
                </a:solidFill>
              </a:rPr>
              <a:t>eometry</a:t>
            </a:r>
            <a:endParaRPr lang="en-IN">
              <a:solidFill>
                <a:srgbClr val="FF0000"/>
              </a:solidFill>
            </a:endParaRPr>
          </a:p>
        </p:txBody>
      </p:sp>
      <p:sp>
        <p:nvSpPr>
          <p:cNvPr id="3" name="Content Placeholder 2">
            <a:extLst>
              <a:ext uri="{FF2B5EF4-FFF2-40B4-BE49-F238E27FC236}">
                <a16:creationId xmlns="" xmlns:a16="http://schemas.microsoft.com/office/drawing/2014/main" id="{F049E211-4C90-4125-BEB6-92708EEA5110}"/>
              </a:ext>
            </a:extLst>
          </p:cNvPr>
          <p:cNvSpPr>
            <a:spLocks noGrp="1"/>
          </p:cNvSpPr>
          <p:nvPr>
            <p:ph idx="1"/>
          </p:nvPr>
        </p:nvSpPr>
        <p:spPr>
          <a:xfrm>
            <a:off x="1103312" y="1687158"/>
            <a:ext cx="8946541" cy="4195481"/>
          </a:xfrm>
        </p:spPr>
        <p:txBody>
          <a:bodyPr>
            <a:normAutofit lnSpcReduction="10000"/>
          </a:bodyPr>
          <a:lstStyle/>
          <a:p>
            <a:pPr marL="0" indent="0" algn="just">
              <a:buNone/>
            </a:pPr>
            <a:r>
              <a:rPr lang="en-IN" sz="4000"/>
              <a:t>Cutting tool geometry concern with basic tool angles i.e. angles ground on tool to make it efficient in cutting. </a:t>
            </a:r>
            <a:endParaRPr lang="en-IN" sz="4000" smtClean="0"/>
          </a:p>
          <a:p>
            <a:pPr marL="0" indent="0" algn="just">
              <a:buNone/>
            </a:pPr>
            <a:r>
              <a:rPr lang="en-IN" sz="4000" smtClean="0"/>
              <a:t>A </a:t>
            </a:r>
            <a:r>
              <a:rPr lang="en-IN" sz="4000"/>
              <a:t>single point cutting tool has only one cutting edge and is widely used in routine workshop.</a:t>
            </a:r>
          </a:p>
        </p:txBody>
      </p:sp>
    </p:spTree>
    <p:extLst>
      <p:ext uri="{BB962C8B-B14F-4D97-AF65-F5344CB8AC3E}">
        <p14:creationId xmlns:p14="http://schemas.microsoft.com/office/powerpoint/2010/main" val="3528046913"/>
      </p:ext>
    </p:extLst>
  </p:cSld>
  <p:clrMapOvr>
    <a:masterClrMapping/>
  </p:clrMapOvr>
  <p:transition/>
  <p:timing/>
</p:sld>
</file>

<file path=ppt/slides/slide1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C62EE1-A61D-4100-A446-0A5D8429F04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F3F5D60-A413-42A1-900D-65156A9DF53A}"/>
              </a:ext>
            </a:extLst>
          </p:cNvPr>
          <p:cNvSpPr>
            <a:spLocks noGrp="1"/>
          </p:cNvSpPr>
          <p:nvPr>
            <p:ph idx="1"/>
          </p:nvPr>
        </p:nvSpPr>
        <p:spPr>
          <a:xfrm>
            <a:off x="451514" y="999201"/>
            <a:ext cx="11288972" cy="5268863"/>
          </a:xfrm>
        </p:spPr>
        <p:txBody>
          <a:bodyPr anchor="t">
            <a:normAutofit/>
          </a:bodyPr>
          <a:lstStyle/>
          <a:p>
            <a:pPr marL="514350" indent="-514350" algn="just">
              <a:buFont typeface="+mj-lt"/>
              <a:buAutoNum type="romanLcPeriod" startAt="3"/>
            </a:pPr>
            <a:r>
              <a:rPr lang="en-IN" sz="2000">
                <a:solidFill>
                  <a:schemeClr val="accent3"/>
                </a:solidFill>
              </a:rPr>
              <a:t>X-ray Method : </a:t>
            </a:r>
            <a:r>
              <a:rPr lang="en-IN" sz="2000"/>
              <a:t>With the help of this method, we can detect defects below the surface of weld and the materials under test. X-ray tests will show defects such </a:t>
            </a:r>
            <a:r>
              <a:rPr lang="en-IN" sz="2000">
                <a:solidFill>
                  <a:schemeClr val="accent1"/>
                </a:solidFill>
              </a:rPr>
              <a:t>as porosity, cracks, lack of penetration </a:t>
            </a:r>
            <a:r>
              <a:rPr lang="en-IN" sz="2000"/>
              <a:t>etc. When X-rays are applied to the job under test, the screen will show dark shadows for cracks, porosity etc. the cracks(or porosity) would allow more rays to pass through them.</a:t>
            </a:r>
          </a:p>
          <a:p>
            <a:pPr marL="514350" indent="-514350" algn="just">
              <a:buFont typeface="+mj-lt"/>
              <a:buAutoNum type="romanLcPeriod" startAt="3"/>
            </a:pPr>
            <a:endParaRPr lang="en-IN" sz="2000"/>
          </a:p>
          <a:p>
            <a:pPr marL="514350" indent="-514350" algn="just">
              <a:buFont typeface="+mj-lt"/>
              <a:buAutoNum type="romanLcPeriod" startAt="3"/>
            </a:pPr>
            <a:endParaRPr lang="en-IN" sz="2000">
              <a:solidFill>
                <a:schemeClr val="accent3"/>
              </a:solidFill>
            </a:endParaRPr>
          </a:p>
          <a:p>
            <a:pPr marL="514350" indent="-514350" algn="just">
              <a:buFont typeface="+mj-lt"/>
              <a:buAutoNum type="romanLcPeriod" startAt="3"/>
            </a:pPr>
            <a:endParaRPr lang="en-IN" sz="2000">
              <a:solidFill>
                <a:schemeClr val="accent3"/>
              </a:solidFill>
            </a:endParaRPr>
          </a:p>
          <a:p>
            <a:pPr marL="514350" indent="-514350" algn="just">
              <a:buFont typeface="+mj-lt"/>
              <a:buAutoNum type="romanLcPeriod" startAt="3"/>
            </a:pPr>
            <a:endParaRPr lang="en-IN" sz="2000">
              <a:solidFill>
                <a:schemeClr val="accent3"/>
              </a:solidFill>
            </a:endParaRPr>
          </a:p>
          <a:p>
            <a:pPr marL="514350" indent="-514350" algn="just">
              <a:buFont typeface="+mj-lt"/>
              <a:buAutoNum type="romanLcPeriod" startAt="3"/>
            </a:pPr>
            <a:r>
              <a:rPr lang="en-IN" sz="2000">
                <a:solidFill>
                  <a:schemeClr val="accent3"/>
                </a:solidFill>
              </a:rPr>
              <a:t>Hydraulic Test : </a:t>
            </a:r>
            <a:r>
              <a:rPr lang="en-IN" sz="2000"/>
              <a:t>This test is used for pressure vessels. The water is filled up in the vessels to ensure that there is no leakage. A gauge is fitted in the vessel to read the pressure. Now build up the pressure by a pump and note the pressure in the gauge. Any trace of moisture around the weld indicates a crack or porosity.</a:t>
            </a:r>
          </a:p>
          <a:p>
            <a:pPr marL="514350" indent="-514350">
              <a:buFont typeface="+mj-lt"/>
              <a:buAutoNum type="romanLcPeriod" startAt="3"/>
            </a:pPr>
            <a:r>
              <a:rPr lang="en-IN" sz="2000">
                <a:solidFill>
                  <a:schemeClr val="accent3"/>
                </a:solidFill>
              </a:rPr>
              <a:t>Stethoscope : </a:t>
            </a:r>
            <a:r>
              <a:rPr lang="en-IN" sz="2000"/>
              <a:t>The detector of Doctor’s stethoscope is placed on the weld and the work/job is tapped with small hammer. A clean bell sound will indicate a perfect weld. </a:t>
            </a:r>
          </a:p>
          <a:p>
            <a:pPr marL="0" indent="0">
              <a:buNone/>
            </a:pPr>
            <a:endParaRPr lang="en-IN" sz="2000">
              <a:solidFill>
                <a:schemeClr val="accent3"/>
              </a:solidFill>
            </a:endParaRPr>
          </a:p>
        </p:txBody>
      </p:sp>
    </p:spTree>
    <p:extLst>
      <p:ext uri="{BB962C8B-B14F-4D97-AF65-F5344CB8AC3E}">
        <p14:creationId xmlns:p14="http://schemas.microsoft.com/office/powerpoint/2010/main" val="999713318"/>
      </p:ext>
    </p:extLst>
  </p:cSld>
  <p:clrMapOvr>
    <a:masterClrMapping/>
  </p:clrMapOvr>
  <p:transition/>
  <p:timing/>
</p:sld>
</file>

<file path=ppt/slides/slide1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3287449-FBB9-4AAA-A803-35C93137C99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731366C-6617-4C3A-8DC9-0EA97E06BD6D}"/>
              </a:ext>
            </a:extLst>
          </p:cNvPr>
          <p:cNvSpPr>
            <a:spLocks noGrp="1"/>
          </p:cNvSpPr>
          <p:nvPr>
            <p:ph idx="1"/>
          </p:nvPr>
        </p:nvSpPr>
        <p:spPr>
          <a:xfrm>
            <a:off x="451514" y="999201"/>
            <a:ext cx="11288972" cy="5578579"/>
          </a:xfrm>
        </p:spPr>
        <p:txBody>
          <a:bodyPr anchor="t">
            <a:normAutofit/>
          </a:bodyPr>
          <a:lstStyle/>
          <a:p>
            <a:pPr marL="514350" indent="-514350" algn="just">
              <a:buFont typeface="+mj-lt"/>
              <a:buAutoNum type="romanLcPeriod" startAt="6"/>
            </a:pPr>
            <a:r>
              <a:rPr lang="en-IN" sz="2000">
                <a:solidFill>
                  <a:schemeClr val="accent3"/>
                </a:solidFill>
              </a:rPr>
              <a:t>Air Pressure Test : </a:t>
            </a:r>
            <a:r>
              <a:rPr lang="en-IN" sz="2000"/>
              <a:t>The air pressure test is carried out by filling air in the welded vessel. The soapy water is brushed on the weld. The formation of bubbles from any spot will indicate that there is a leakage of air.</a:t>
            </a:r>
          </a:p>
          <a:p>
            <a:pPr marL="514350" indent="-514350" algn="just">
              <a:buFont typeface="+mj-lt"/>
              <a:buAutoNum type="romanLcPeriod" startAt="6"/>
            </a:pPr>
            <a:r>
              <a:rPr lang="en-IN" sz="2000">
                <a:solidFill>
                  <a:schemeClr val="accent3"/>
                </a:solidFill>
              </a:rPr>
              <a:t>Ultra-Sonic Testing : </a:t>
            </a:r>
            <a:r>
              <a:rPr lang="en-IN" sz="2000"/>
              <a:t>This is very efficient method of testing. High frequency sound waves are passed through the test specimen. Any defects such as cracks, porosity etc. will interrupt the waves and they will be immediately reflected back without completing their intended passage through the material.</a:t>
            </a:r>
          </a:p>
          <a:p>
            <a:pPr marL="457200" indent="-457200" algn="just">
              <a:buAutoNum type="arabicPeriod" startAt="2"/>
            </a:pPr>
            <a:r>
              <a:rPr lang="en-IN" sz="2000">
                <a:solidFill>
                  <a:schemeClr val="accent3"/>
                </a:solidFill>
              </a:rPr>
              <a:t>Destructive Test :  </a:t>
            </a:r>
            <a:r>
              <a:rPr lang="en-IN" sz="2000"/>
              <a:t>When the test specimen is tested upto destruction for reaching the inside of the weld. It is called destructive test.</a:t>
            </a:r>
          </a:p>
          <a:p>
            <a:pPr marL="514350" indent="-514350" algn="just">
              <a:buFont typeface="+mj-lt"/>
              <a:buAutoNum type="romanLcPeriod"/>
            </a:pPr>
            <a:r>
              <a:rPr lang="en-IN" sz="2000">
                <a:solidFill>
                  <a:schemeClr val="accent3"/>
                </a:solidFill>
              </a:rPr>
              <a:t>Impact test : </a:t>
            </a:r>
            <a:r>
              <a:rPr lang="en-IN" sz="2000"/>
              <a:t>It is conducted on the standard specimens prepared from the weld and metal pieces. This test is performed on the Izod testing machine. Impact test indicates the toughness. The toughness of the metal is a combination of ductility and strength.</a:t>
            </a:r>
          </a:p>
          <a:p>
            <a:pPr marL="514350" indent="-514350" algn="just">
              <a:buFont typeface="+mj-lt"/>
              <a:buAutoNum type="romanLcPeriod"/>
            </a:pPr>
            <a:r>
              <a:rPr lang="en-IN" sz="2000">
                <a:solidFill>
                  <a:schemeClr val="accent3"/>
                </a:solidFill>
              </a:rPr>
              <a:t>Tensile Test : </a:t>
            </a:r>
            <a:r>
              <a:rPr lang="en-IN" sz="2000"/>
              <a:t>It is conducted on the standard specimens prepared from the weld and metal pieces. This test is performed on the Universal testing machine. tensile test gives yield point, tensile strength percentage of elongation and reduction in area. </a:t>
            </a:r>
          </a:p>
          <a:p>
            <a:pPr marL="514350" indent="-514350" algn="just">
              <a:buFont typeface="+mj-lt"/>
              <a:buAutoNum type="romanLcPeriod"/>
            </a:pPr>
            <a:r>
              <a:rPr lang="en-IN" sz="2000">
                <a:solidFill>
                  <a:schemeClr val="accent3"/>
                </a:solidFill>
              </a:rPr>
              <a:t>Shear Strength Test : </a:t>
            </a:r>
            <a:r>
              <a:rPr lang="en-IN" sz="2000"/>
              <a:t>shear strength test can be easily made on lap joints using a tensile testing machine.</a:t>
            </a:r>
            <a:endParaRPr lang="en-IN" sz="2000">
              <a:solidFill>
                <a:schemeClr val="accent3"/>
              </a:solidFill>
            </a:endParaRPr>
          </a:p>
        </p:txBody>
      </p:sp>
    </p:spTree>
    <p:extLst>
      <p:ext uri="{BB962C8B-B14F-4D97-AF65-F5344CB8AC3E}">
        <p14:creationId xmlns:p14="http://schemas.microsoft.com/office/powerpoint/2010/main" val="1428533368"/>
      </p:ext>
    </p:extLst>
  </p:cSld>
  <p:clrMapOvr>
    <a:masterClrMapping/>
  </p:clrMapOvr>
  <p:transition/>
  <p:timing/>
</p:sld>
</file>

<file path=ppt/slides/slide1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D0ACEA1-843C-4148-850B-89B4D8CE9CCC}"/>
              </a:ext>
            </a:extLst>
          </p:cNvPr>
          <p:cNvSpPr>
            <a:spLocks noGrp="1"/>
          </p:cNvSpPr>
          <p:nvPr>
            <p:ph type="title"/>
          </p:nvPr>
        </p:nvSpPr>
        <p:spPr/>
        <p:txBody>
          <a:bodyPr/>
          <a:lstStyle/>
          <a:p>
            <a:r>
              <a:rPr lang="en-IN"/>
              <a:t>Resistance Welding :</a:t>
            </a:r>
          </a:p>
        </p:txBody>
      </p:sp>
      <mc:AlternateContent>
        <mc:Choice Requires="a14">
          <p:sp>
            <p:nvSpPr>
              <p:cNvPr id="3" name="Content Placeholder 2">
                <a:extLst>
                  <a:ext uri="{FF2B5EF4-FFF2-40B4-BE49-F238E27FC236}">
                    <a16:creationId xmlns:a16="http://schemas.microsoft.com/office/drawing/2014/main" id="{8DE6AE0F-B3BF-4154-BA07-9B83E9B6D844}"/>
                  </a:ext>
                </a:extLst>
              </p:cNvPr>
              <p:cNvSpPr>
                <a:spLocks noGrp="1"/>
              </p:cNvSpPr>
              <p:nvPr>
                <p:ph idx="1"/>
              </p:nvPr>
            </p:nvSpPr>
            <p:spPr>
              <a:xfrm>
                <a:off x="451514" y="999202"/>
                <a:ext cx="11288972" cy="5342604"/>
              </a:xfrm>
            </p:spPr>
            <p:txBody>
              <a:bodyPr anchor="t">
                <a:normAutofit/>
              </a:bodyPr>
              <a:lstStyle/>
              <a:p>
                <a:pPr algn="just"/>
                <a:r>
                  <a:rPr lang="en-IN" sz="2000"/>
                  <a:t>It is a welding process in which metal pieces to be welded are first heated to the melting temperature by the resistance of these to flow of electric current and then squeezed by the mechanical pressure to complete the weld. No filler material or flux is added.</a:t>
                </a:r>
              </a:p>
              <a:p>
                <a:pPr algn="just"/>
                <a:r>
                  <a:rPr lang="en-IN" sz="2000">
                    <a:solidFill>
                      <a:schemeClr val="accent3"/>
                    </a:solidFill>
                  </a:rPr>
                  <a:t>Principle of Resistance welding : </a:t>
                </a:r>
                <a:r>
                  <a:rPr lang="en-IN" sz="2000"/>
                  <a:t>The principle of resistance welding is that when an electric current passed through the junction of metal pieces to be welded, a high temperature is obtained by resistance of these metal pieces to passage of current.</a:t>
                </a:r>
              </a:p>
              <a:p>
                <a:pPr algn="just"/>
                <a:r>
                  <a:rPr lang="en-IN" sz="2000"/>
                  <a:t>The heat produced is given by the following relationship:</a:t>
                </a:r>
              </a:p>
              <a:p>
                <a:pPr marL="0" indent="0" algn="ctr">
                  <a:buNone/>
                </a:pPr>
                <a:r>
                  <a:rPr lang="en-IN" sz="2000"/>
                  <a:t>H = </a:t>
                </a:r>
                <a14:m>
                  <m:oMathPara>
                    <m:oMathParaPr>
                      <m:jc/>
                    </m:oMathParaPr>
                    <m:oMath>
                      <m:sSup>
                        <m:sSupPr>
                          <m:ctrlPr>
                            <a:rPr lang="en-IN" sz="2000" i="1" smtClean="0">
                              <a:latin typeface="Cambria Math" panose="02040503050406030204" pitchFamily="18" charset="0"/>
                            </a:rPr>
                          </m:ctrlPr>
                        </m:sSupPr>
                        <m:e>
                          <m:r>
                            <a:rPr lang="en-IN" sz="2000" b="0" i="1" smtClean="0">
                              <a:latin typeface="Cambria Math" panose="02040503050406030204" pitchFamily="18" charset="0"/>
                            </a:rPr>
                            <m:t>𝐼</m:t>
                          </m:r>
                        </m:e>
                        <m:sup>
                          <m:r>
                            <a:rPr lang="en-IN" sz="2000" b="0" i="1" smtClean="0">
                              <a:latin typeface="Cambria Math" panose="02040503050406030204" pitchFamily="18" charset="0"/>
                            </a:rPr>
                            <m:t>2</m:t>
                          </m:r>
                        </m:sup>
                      </m:sSup>
                    </m:oMath>
                  </m:oMathPara>
                </a14:m>
                <a:r>
                  <a:rPr lang="en-IN" sz="2000"/>
                  <a:t>RT</a:t>
                </a:r>
              </a:p>
              <a:p>
                <a:pPr marL="0" indent="0" algn="just">
                  <a:buNone/>
                </a:pPr>
                <a:r>
                  <a:rPr lang="en-IN" sz="2000"/>
                  <a:t>Where H = Total heat generated (J)</a:t>
                </a:r>
              </a:p>
              <a:p>
                <a:pPr marL="0" indent="0" algn="just">
                  <a:buNone/>
                </a:pPr>
                <a:r>
                  <a:rPr lang="en-IN" sz="2000"/>
                  <a:t>I = Electric current (A)</a:t>
                </a:r>
              </a:p>
              <a:p>
                <a:pPr marL="0" indent="0" algn="just">
                  <a:buNone/>
                </a:pPr>
                <a:r>
                  <a:rPr lang="en-IN" sz="2000"/>
                  <a:t>T = Time for which the electric current is passed through the joint (sec)</a:t>
                </a:r>
              </a:p>
              <a:p>
                <a:pPr marL="0" indent="0" algn="just">
                  <a:buNone/>
                </a:pPr>
                <a:r>
                  <a:rPr lang="en-IN" sz="2000"/>
                  <a:t>R = Resistance of the joint (</a:t>
                </a:r>
                <a14:m>
                  <m:oMathPara>
                    <m:oMathParaPr>
                      <m:jc/>
                    </m:oMathParaPr>
                    <m:oMath>
                      <m:r>
                        <a:rPr lang="el-GR" sz="2000" i="1" smtClean="0">
                          <a:latin typeface="Cambria Math" panose="02040503050406030204" pitchFamily="18" charset="0"/>
                          <a:ea typeface="Cambria Math" panose="02040503050406030204" pitchFamily="18" charset="0"/>
                        </a:rPr>
                        <m:t>𝛺</m:t>
                      </m:r>
                    </m:oMath>
                  </m:oMathPara>
                </a14:m>
                <a:r>
                  <a:rPr lang="en-IN" sz="2000"/>
                  <a:t>)</a:t>
                </a:r>
              </a:p>
              <a:p>
                <a:pPr algn="just"/>
                <a:r>
                  <a:rPr lang="en-IN" sz="2000"/>
                  <a:t>During process heavy current about 15000A is passed over joint with limited  area for short time.</a:t>
                </a:r>
              </a:p>
              <a:p>
                <a:pPr marL="0" indent="0" algn="just">
                  <a:buNone/>
                </a:pPr>
                <a:endParaRPr lang="en-IN" sz="2000"/>
              </a:p>
            </p:txBody>
          </p:sp>
        </mc:Choice>
        <mc:Fallback>
          <p:sp>
            <p:nvSpPr>
              <p:cNvPr id="3" name="Content Placeholder 2">
                <a:extLst>
                  <a:ext uri="{FF2B5EF4-FFF2-40B4-BE49-F238E27FC236}">
                    <a16:creationId xmlns:a16="http://schemas.microsoft.com/office/drawing/2014/main" id="{8DE6AE0F-B3BF-4154-BA07-9B83E9B6D844}"/>
                  </a:ext>
                </a:extLst>
              </p:cNvPr>
              <p:cNvSpPr>
                <a:spLocks noGrp="1" noRot="1" noChangeAspect="1" noMove="1" noResize="1" noEditPoints="1" noAdjustHandles="1" noChangeArrowheads="1" noChangeShapeType="1" noTextEdit="1"/>
              </p:cNvSpPr>
              <p:nvPr>
                <p:ph idx="1"/>
              </p:nvPr>
            </p:nvSpPr>
            <p:spPr>
              <a:xfrm>
                <a:off x="451514" y="999202"/>
                <a:ext cx="11288972" cy="5342604"/>
              </a:xfrm>
              <a:blipFill>
                <a:blip r:embed="rId2"/>
                <a:stretch>
                  <a:fillRect/>
                </a:stretch>
              </a:blipFill>
            </p:spPr>
            <p:txBody>
              <a:bodyPr/>
              <a:lstStyle/>
              <a:p>
                <a:r>
                  <a:rPr lang="en-IN">
                    <a:noFill/>
                  </a:rPr>
                  <a:t> </a:t>
                </a:r>
              </a:p>
            </p:txBody>
          </p:sp>
        </mc:Fallback>
      </mc:AlternateContent>
      <p:pic>
        <p:nvPicPr>
          <p:cNvPr id="4100" name="Picture 4" descr="Resistance Welding: Working Principle, Different Types, and Applicaitons">
            <a:extLst>
              <a:ext uri="{FF2B5EF4-FFF2-40B4-BE49-F238E27FC236}">
                <a16:creationId xmlns:a16="http://schemas.microsoft.com/office/drawing/2014/main" id="{160CCEB8-39C7-4A80-81D3-D43E2EB0B9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2383" y="2969496"/>
            <a:ext cx="3628103" cy="214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99669"/>
      </p:ext>
    </p:extLst>
  </p:cSld>
  <p:clrMapOvr>
    <a:masterClrMapping/>
  </p:clrMapOvr>
  <p:transition/>
  <p:timing/>
</p:sld>
</file>

<file path=ppt/slides/slide1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40934FA-E8B1-4488-A856-36EB54687CFA}"/>
              </a:ext>
            </a:extLst>
          </p:cNvPr>
          <p:cNvSpPr>
            <a:spLocks noGrp="1"/>
          </p:cNvSpPr>
          <p:nvPr>
            <p:ph type="title"/>
          </p:nvPr>
        </p:nvSpPr>
        <p:spPr/>
        <p:txBody>
          <a:bodyPr/>
          <a:lstStyle/>
          <a:p>
            <a:endParaRPr lang="en-IN"/>
          </a:p>
        </p:txBody>
      </p:sp>
      <mc:AlternateContent>
        <mc:Choice Requires="a14">
          <p:sp>
            <p:nvSpPr>
              <p:cNvPr id="3" name="Content Placeholder 2">
                <a:extLst>
                  <a:ext uri="{FF2B5EF4-FFF2-40B4-BE49-F238E27FC236}">
                    <a16:creationId xmlns:a16="http://schemas.microsoft.com/office/drawing/2014/main" id="{5B2D53C3-A52D-445E-B78C-F2767D30B4B2}"/>
                  </a:ext>
                </a:extLst>
              </p:cNvPr>
              <p:cNvSpPr>
                <a:spLocks noGrp="1"/>
              </p:cNvSpPr>
              <p:nvPr>
                <p:ph idx="1"/>
              </p:nvPr>
            </p:nvSpPr>
            <p:spPr>
              <a:xfrm>
                <a:off x="451513" y="999202"/>
                <a:ext cx="6524473" cy="5042160"/>
              </a:xfrm>
            </p:spPr>
            <p:txBody>
              <a:bodyPr anchor="t">
                <a:normAutofit/>
              </a:bodyPr>
              <a:lstStyle/>
              <a:p>
                <a:pPr algn="just"/>
                <a:r>
                  <a:rPr lang="en-IN" sz="2000"/>
                  <a:t>In resistance welding, resistance of the joint is the main source of heat. So resistance of the joint is composed of :</a:t>
                </a:r>
              </a:p>
              <a:p>
                <a:pPr marL="0" indent="0" algn="just">
                  <a:buNone/>
                </a:pPr>
                <a:r>
                  <a:rPr lang="en-IN" sz="2000"/>
                  <a:t>1. Resistance of the electrode ( </a:t>
                </a:r>
                <a14:m>
                  <m:oMathPara>
                    <m:oMathParaPr>
                      <m:jc/>
                    </m:oMathParaPr>
                    <m:oMath>
                      <m:sSub>
                        <m:sSubPr>
                          <m:ctrlPr>
                            <a:rPr lang="en-IN" sz="2000" i="1" smtClean="0">
                              <a:latin typeface="Cambria Math" panose="02040503050406030204" pitchFamily="18" charset="0"/>
                            </a:rPr>
                          </m:ctrlPr>
                        </m:sSubPr>
                        <m:e>
                          <m:r>
                            <a:rPr lang="en-IN" sz="2000" b="0" i="1" smtClean="0">
                              <a:latin typeface="Cambria Math" panose="02040503050406030204" pitchFamily="18" charset="0"/>
                            </a:rPr>
                            <m:t>𝑅</m:t>
                          </m:r>
                        </m:e>
                        <m:sub>
                          <m:r>
                            <a:rPr lang="en-IN" sz="2000" b="0" i="1" smtClean="0">
                              <a:latin typeface="Cambria Math" panose="02040503050406030204" pitchFamily="18" charset="0"/>
                            </a:rPr>
                            <m:t>1</m:t>
                          </m:r>
                        </m:sub>
                      </m:sSub>
                    </m:oMath>
                  </m:oMathPara>
                </a14:m>
                <a:r>
                  <a:rPr lang="en-IN" sz="2000"/>
                  <a:t>)</a:t>
                </a:r>
              </a:p>
              <a:p>
                <a:pPr marL="0" indent="0" algn="just">
                  <a:buNone/>
                </a:pPr>
                <a:r>
                  <a:rPr lang="en-IN" sz="2000"/>
                  <a:t>2. The contact resistance between the electrode and the workpiece ( </a:t>
                </a:r>
                <a14:m>
                  <m:oMathPara>
                    <m:oMathParaPr>
                      <m:jc/>
                    </m:oMathParaPr>
                    <m:oMath>
                      <m:sSub>
                        <m:sSubPr>
                          <m:ctrlPr>
                            <a:rPr lang="en-IN" sz="2000" i="1" smtClean="0">
                              <a:latin typeface="Cambria Math" panose="02040503050406030204" pitchFamily="18" charset="0"/>
                            </a:rPr>
                          </m:ctrlPr>
                        </m:sSubPr>
                        <m:e>
                          <m:r>
                            <a:rPr lang="en-IN" sz="2000" b="0" i="1" smtClean="0">
                              <a:latin typeface="Cambria Math" panose="02040503050406030204" pitchFamily="18" charset="0"/>
                            </a:rPr>
                            <m:t>𝑅</m:t>
                          </m:r>
                        </m:e>
                        <m:sub>
                          <m:r>
                            <a:rPr lang="en-IN" sz="2000" b="0" i="1" smtClean="0">
                              <a:latin typeface="Cambria Math" panose="02040503050406030204" pitchFamily="18" charset="0"/>
                            </a:rPr>
                            <m:t>2</m:t>
                          </m:r>
                        </m:sub>
                      </m:sSub>
                    </m:oMath>
                  </m:oMathPara>
                </a14:m>
                <a:r>
                  <a:rPr lang="en-IN" sz="2000"/>
                  <a:t>)</a:t>
                </a:r>
              </a:p>
              <a:p>
                <a:pPr marL="0" indent="0" algn="just">
                  <a:buNone/>
                </a:pPr>
                <a:r>
                  <a:rPr lang="en-IN" sz="2000"/>
                  <a:t>3. The contact resistance between two work pieces ( </a:t>
                </a:r>
                <a14:m>
                  <m:oMathPara>
                    <m:oMathParaPr>
                      <m:jc/>
                    </m:oMathParaPr>
                    <m:oMath>
                      <m:sSub>
                        <m:sSubPr>
                          <m:ctrlPr>
                            <a:rPr lang="en-IN" sz="2000" i="1" smtClean="0">
                              <a:latin typeface="Cambria Math" panose="02040503050406030204" pitchFamily="18" charset="0"/>
                            </a:rPr>
                          </m:ctrlPr>
                        </m:sSubPr>
                        <m:e>
                          <m:r>
                            <a:rPr lang="en-IN" sz="2000" b="0" i="1" smtClean="0">
                              <a:latin typeface="Cambria Math" panose="02040503050406030204" pitchFamily="18" charset="0"/>
                            </a:rPr>
                            <m:t>𝑅</m:t>
                          </m:r>
                        </m:e>
                        <m:sub>
                          <m:r>
                            <a:rPr lang="en-IN" sz="2000" b="0" i="1" smtClean="0">
                              <a:latin typeface="Cambria Math" panose="02040503050406030204" pitchFamily="18" charset="0"/>
                            </a:rPr>
                            <m:t>3</m:t>
                          </m:r>
                        </m:sub>
                      </m:sSub>
                    </m:oMath>
                  </m:oMathPara>
                </a14:m>
                <a:r>
                  <a:rPr lang="en-IN" sz="2000"/>
                  <a:t>)</a:t>
                </a:r>
              </a:p>
              <a:p>
                <a:pPr marL="0" indent="0" algn="just">
                  <a:buNone/>
                </a:pPr>
                <a:r>
                  <a:rPr lang="en-IN" sz="2000"/>
                  <a:t>4. Resistance of the work piece plates ( </a:t>
                </a:r>
                <a14:m>
                  <m:oMathPara>
                    <m:oMathParaPr>
                      <m:jc/>
                    </m:oMathParaPr>
                    <m:oMath>
                      <m:sSub>
                        <m:sSubPr>
                          <m:ctrlPr>
                            <a:rPr lang="en-IN" sz="2000" i="1" smtClean="0">
                              <a:latin typeface="Cambria Math" panose="02040503050406030204" pitchFamily="18" charset="0"/>
                            </a:rPr>
                          </m:ctrlPr>
                        </m:sSubPr>
                        <m:e>
                          <m:r>
                            <a:rPr lang="en-IN" sz="2000" b="0" i="1" smtClean="0">
                              <a:latin typeface="Cambria Math" panose="02040503050406030204" pitchFamily="18" charset="0"/>
                            </a:rPr>
                            <m:t>𝑅</m:t>
                          </m:r>
                        </m:e>
                        <m:sub>
                          <m:r>
                            <a:rPr lang="en-IN" sz="2000" b="0" i="1" smtClean="0">
                              <a:latin typeface="Cambria Math" panose="02040503050406030204" pitchFamily="18" charset="0"/>
                            </a:rPr>
                            <m:t>4</m:t>
                          </m:r>
                        </m:sub>
                      </m:sSub>
                    </m:oMath>
                  </m:oMathPara>
                </a14:m>
                <a:r>
                  <a:rPr lang="en-IN" sz="2000"/>
                  <a:t>)</a:t>
                </a:r>
              </a:p>
              <a:p>
                <a:pPr marL="0" indent="0" algn="just">
                  <a:buNone/>
                </a:pPr>
                <a:r>
                  <a:rPr lang="en-IN" sz="2000"/>
                  <a:t>In order to obtain a sound weld and avoid overheating of welding electrode,  </a:t>
                </a:r>
                <a14:m>
                  <m:oMathPara>
                    <m:oMathParaPr>
                      <m:jc/>
                    </m:oMathParaPr>
                    <m:oMath>
                      <m:sSub>
                        <m:sSubPr>
                          <m:ctrlPr>
                            <a:rPr lang="en-IN" sz="2000" i="1" smtClean="0">
                              <a:latin typeface="Cambria Math" panose="02040503050406030204" pitchFamily="18" charset="0"/>
                            </a:rPr>
                          </m:ctrlPr>
                        </m:sSubPr>
                        <m:e>
                          <m:r>
                            <a:rPr lang="en-IN" sz="2000" b="0" i="1" smtClean="0">
                              <a:latin typeface="Cambria Math" panose="02040503050406030204" pitchFamily="18" charset="0"/>
                            </a:rPr>
                            <m:t>𝑅</m:t>
                          </m:r>
                        </m:e>
                        <m:sub>
                          <m:r>
                            <a:rPr lang="en-IN" sz="2000" b="0" i="1" smtClean="0">
                              <a:latin typeface="Cambria Math" panose="02040503050406030204" pitchFamily="18" charset="0"/>
                            </a:rPr>
                            <m:t>1</m:t>
                          </m:r>
                        </m:sub>
                      </m:sSub>
                    </m:oMath>
                  </m:oMathPara>
                </a14:m>
                <a:r>
                  <a:rPr lang="en-IN" sz="2000"/>
                  <a:t>, </a:t>
                </a:r>
                <a14:m>
                  <m:oMathPara>
                    <m:oMathParaPr>
                      <m:jc/>
                    </m:oMathParaPr>
                    <m:oMath>
                      <m:sSub>
                        <m:sSubPr>
                          <m:ctrlPr>
                            <a:rPr lang="en-IN" sz="2000" i="1">
                              <a:latin typeface="Cambria Math" panose="02040503050406030204" pitchFamily="18" charset="0"/>
                            </a:rPr>
                          </m:ctrlPr>
                        </m:sSubPr>
                        <m:e>
                          <m:r>
                            <a:rPr lang="en-IN" sz="2000" i="1">
                              <a:latin typeface="Cambria Math" panose="02040503050406030204" pitchFamily="18" charset="0"/>
                            </a:rPr>
                            <m:t>𝑅</m:t>
                          </m:r>
                        </m:e>
                        <m:sub>
                          <m:r>
                            <a:rPr lang="en-IN" sz="2000" i="1">
                              <a:latin typeface="Cambria Math" panose="02040503050406030204" pitchFamily="18" charset="0"/>
                            </a:rPr>
                            <m:t>2</m:t>
                          </m:r>
                        </m:sub>
                      </m:sSub>
                    </m:oMath>
                  </m:oMathPara>
                </a14:m>
                <a:r>
                  <a:rPr lang="en-IN" sz="2000"/>
                  <a:t> , and </a:t>
                </a:r>
                <a14:m>
                  <m:oMathPara>
                    <m:oMathParaPr>
                      <m:jc/>
                    </m:oMathParaPr>
                    <m:oMath>
                      <m:sSub>
                        <m:sSubPr>
                          <m:ctrlPr>
                            <a:rPr lang="en-IN" sz="2000" i="1">
                              <a:latin typeface="Cambria Math" panose="02040503050406030204" pitchFamily="18" charset="0"/>
                            </a:rPr>
                          </m:ctrlPr>
                        </m:sSubPr>
                        <m:e>
                          <m:r>
                            <a:rPr lang="en-IN" sz="2000" i="1">
                              <a:latin typeface="Cambria Math" panose="02040503050406030204" pitchFamily="18" charset="0"/>
                            </a:rPr>
                            <m:t>𝑅</m:t>
                          </m:r>
                        </m:e>
                        <m:sub>
                          <m:r>
                            <a:rPr lang="en-IN" sz="2000" i="1">
                              <a:latin typeface="Cambria Math" panose="02040503050406030204" pitchFamily="18" charset="0"/>
                            </a:rPr>
                            <m:t>4</m:t>
                          </m:r>
                        </m:sub>
                      </m:sSub>
                    </m:oMath>
                  </m:oMathPara>
                </a14:m>
                <a:r>
                  <a:rPr lang="en-IN" sz="2000"/>
                  <a:t> should be kept as low as possible as compared to </a:t>
                </a:r>
                <a14:m>
                  <m:oMathPara>
                    <m:oMathParaPr>
                      <m:jc/>
                    </m:oMathParaPr>
                    <m:oMath>
                      <m:sSub>
                        <m:sSubPr>
                          <m:ctrlPr>
                            <a:rPr lang="en-IN" sz="2000" i="1">
                              <a:latin typeface="Cambria Math" panose="02040503050406030204" pitchFamily="18" charset="0"/>
                            </a:rPr>
                          </m:ctrlPr>
                        </m:sSubPr>
                        <m:e>
                          <m:r>
                            <a:rPr lang="en-IN" sz="2000" i="1">
                              <a:latin typeface="Cambria Math" panose="02040503050406030204" pitchFamily="18" charset="0"/>
                            </a:rPr>
                            <m:t>𝑅</m:t>
                          </m:r>
                        </m:e>
                        <m:sub>
                          <m:r>
                            <a:rPr lang="en-IN" sz="2000" b="0" i="1" smtClean="0">
                              <a:latin typeface="Cambria Math" panose="02040503050406030204" pitchFamily="18" charset="0"/>
                            </a:rPr>
                            <m:t>3</m:t>
                          </m:r>
                        </m:sub>
                      </m:sSub>
                    </m:oMath>
                  </m:oMathPara>
                </a14:m>
                <a:r>
                  <a:rPr lang="en-IN" sz="2000"/>
                  <a:t>.</a:t>
                </a:r>
              </a:p>
              <a:p>
                <a:pPr marL="0" indent="0" algn="just">
                  <a:buNone/>
                </a:pPr>
                <a:endParaRPr lang="en-IN" sz="2000"/>
              </a:p>
              <a:p>
                <a:pPr marL="0" indent="0" algn="just">
                  <a:buNone/>
                </a:pPr>
                <a:endParaRPr lang="en-IN" sz="2000"/>
              </a:p>
              <a:p>
                <a:pPr marL="0" indent="0" algn="just">
                  <a:buNone/>
                </a:pPr>
                <a:endParaRPr lang="en-IN" sz="2000"/>
              </a:p>
            </p:txBody>
          </p:sp>
        </mc:Choice>
        <mc:Fallback>
          <p:sp>
            <p:nvSpPr>
              <p:cNvPr id="3" name="Content Placeholder 2">
                <a:extLst>
                  <a:ext uri="{FF2B5EF4-FFF2-40B4-BE49-F238E27FC236}">
                    <a16:creationId xmlns:a16="http://schemas.microsoft.com/office/drawing/2014/main" id="{5B2D53C3-A52D-445E-B78C-F2767D30B4B2}"/>
                  </a:ext>
                </a:extLst>
              </p:cNvPr>
              <p:cNvSpPr>
                <a:spLocks noGrp="1" noRot="1" noChangeAspect="1" noMove="1" noResize="1" noEditPoints="1" noAdjustHandles="1" noChangeArrowheads="1" noChangeShapeType="1" noTextEdit="1"/>
              </p:cNvSpPr>
              <p:nvPr>
                <p:ph idx="1"/>
              </p:nvPr>
            </p:nvSpPr>
            <p:spPr>
              <a:xfrm>
                <a:off x="451513" y="999202"/>
                <a:ext cx="6524473" cy="5042160"/>
              </a:xfrm>
              <a:blipFill>
                <a:blip r:embed="rId2"/>
                <a:stretch>
                  <a:fillRect/>
                </a:stretch>
              </a:blipFill>
            </p:spPr>
            <p:txBody>
              <a:bodyPr/>
              <a:lstStyle/>
              <a:p>
                <a:r>
                  <a:rPr lang="en-IN">
                    <a:noFill/>
                  </a:rPr>
                  <a:t> </a:t>
                </a:r>
              </a:p>
            </p:txBody>
          </p:sp>
        </mc:Fallback>
      </mc:AlternateContent>
      <p:pic>
        <p:nvPicPr>
          <p:cNvPr id="5122" name="Picture 2" descr="Resistance Welding - an overview | ScienceDirect Topics">
            <a:extLst>
              <a:ext uri="{FF2B5EF4-FFF2-40B4-BE49-F238E27FC236}">
                <a16:creationId xmlns:a16="http://schemas.microsoft.com/office/drawing/2014/main" id="{99F99CD1-E129-4B66-BEF1-CC41B556A8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54413" y="999202"/>
            <a:ext cx="4086073" cy="504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854203"/>
      </p:ext>
    </p:extLst>
  </p:cSld>
  <p:clrMapOvr>
    <a:masterClrMapping/>
  </p:clrMapOvr>
  <p:transition/>
  <p:timing/>
</p:sld>
</file>

<file path=ppt/slides/slide1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69CFCA4-746B-4673-B3B5-9C5BBAEE94C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A7E3CDC-BE93-4097-BD91-91FBB533F7FA}"/>
              </a:ext>
            </a:extLst>
          </p:cNvPr>
          <p:cNvSpPr>
            <a:spLocks noGrp="1"/>
          </p:cNvSpPr>
          <p:nvPr>
            <p:ph idx="1"/>
          </p:nvPr>
        </p:nvSpPr>
        <p:spPr/>
        <p:txBody>
          <a:bodyPr/>
          <a:lstStyle/>
          <a:p>
            <a:endParaRPr lang="en-IN"/>
          </a:p>
        </p:txBody>
      </p:sp>
      <p:pic>
        <p:nvPicPr>
          <p:cNvPr id="6146" name="Picture 2" descr="Resistance welding. Conti…… Resistance Welding is a welding process, in  which work pieces are welded due to a combination of a pressure applied to  them. - ppt download">
            <a:extLst>
              <a:ext uri="{FF2B5EF4-FFF2-40B4-BE49-F238E27FC236}">
                <a16:creationId xmlns:a16="http://schemas.microsoft.com/office/drawing/2014/main" id="{03C378D3-81E7-49C0-8D09-2FC801DBCA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3350" y="28752"/>
            <a:ext cx="11165299" cy="647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572487"/>
      </p:ext>
    </p:extLst>
  </p:cSld>
  <p:clrMapOvr>
    <a:masterClrMapping/>
  </p:clrMapOvr>
  <p:transition/>
  <p:timing/>
</p:sld>
</file>

<file path=ppt/slides/slide1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646A0CF-834B-4680-A2D8-93E6FD737DAB}"/>
              </a:ext>
            </a:extLst>
          </p:cNvPr>
          <p:cNvSpPr>
            <a:spLocks noGrp="1"/>
          </p:cNvSpPr>
          <p:nvPr>
            <p:ph type="title"/>
          </p:nvPr>
        </p:nvSpPr>
        <p:spPr/>
        <p:txBody>
          <a:bodyPr/>
          <a:lstStyle/>
          <a:p>
            <a:r>
              <a:rPr lang="en-IN"/>
              <a:t>Spot Welding </a:t>
            </a:r>
          </a:p>
        </p:txBody>
      </p:sp>
      <p:sp>
        <p:nvSpPr>
          <p:cNvPr id="3" name="Content Placeholder 2">
            <a:extLst>
              <a:ext uri="{FF2B5EF4-FFF2-40B4-BE49-F238E27FC236}">
                <a16:creationId xmlns:a16="http://schemas.microsoft.com/office/drawing/2014/main" id="{A6D903D9-DFAC-49FE-A575-09835A466BDB}"/>
              </a:ext>
            </a:extLst>
          </p:cNvPr>
          <p:cNvSpPr>
            <a:spLocks noGrp="1"/>
          </p:cNvSpPr>
          <p:nvPr>
            <p:ph idx="1"/>
          </p:nvPr>
        </p:nvSpPr>
        <p:spPr>
          <a:xfrm>
            <a:off x="451514" y="999202"/>
            <a:ext cx="6539221" cy="5042160"/>
          </a:xfrm>
        </p:spPr>
        <p:txBody>
          <a:bodyPr anchor="t"/>
          <a:lstStyle/>
          <a:p>
            <a:r>
              <a:rPr lang="en-IN" sz="2000"/>
              <a:t>It is first type of resistance welding and widely used for  lap joint of thin metal sheet. It is consist of two electrodes in which bottom electrode is fixed and upper is used for  apply pressure. Sheets to be weld are kept in the two electrode . </a:t>
            </a:r>
          </a:p>
          <a:p>
            <a:r>
              <a:rPr lang="en-IN" sz="2000"/>
              <a:t>The pressure is applied over the sheets and current is passed though it so that they get weld. Welding is done due to high current is passed through the metal plates which produce heat.</a:t>
            </a:r>
          </a:p>
          <a:p>
            <a:r>
              <a:rPr lang="en-IN" sz="2000"/>
              <a:t>Applications of spot welding :</a:t>
            </a:r>
          </a:p>
          <a:p>
            <a:pPr>
              <a:buAutoNum type="arabicPeriod"/>
            </a:pPr>
            <a:r>
              <a:rPr lang="en-IN" sz="2000"/>
              <a:t>Automobile and Aircraft industries</a:t>
            </a:r>
          </a:p>
          <a:p>
            <a:pPr>
              <a:buAutoNum type="arabicPeriod"/>
            </a:pPr>
            <a:r>
              <a:rPr lang="en-IN" sz="2000"/>
              <a:t>Household steel furnitures.</a:t>
            </a:r>
          </a:p>
          <a:p>
            <a:pPr>
              <a:buAutoNum type="arabicPeriod"/>
            </a:pPr>
            <a:r>
              <a:rPr lang="en-IN" sz="2000"/>
              <a:t>Containers </a:t>
            </a:r>
          </a:p>
          <a:p>
            <a:pPr>
              <a:buAutoNum type="arabicPeriod"/>
            </a:pPr>
            <a:endParaRPr lang="en-IN"/>
          </a:p>
          <a:p>
            <a:pPr>
              <a:buAutoNum type="arabicPeriod"/>
            </a:pPr>
            <a:endParaRPr lang="en-IN"/>
          </a:p>
          <a:p>
            <a:endParaRPr lang="en-IN"/>
          </a:p>
          <a:p>
            <a:endParaRPr lang="en-IN"/>
          </a:p>
          <a:p>
            <a:endParaRPr lang="en-IN"/>
          </a:p>
        </p:txBody>
      </p:sp>
      <p:pic>
        <p:nvPicPr>
          <p:cNvPr id="7172" name="Picture 4" descr="Spot Welding vs. TIG/MIG Welding | Vista Industrial Products, Inc.">
            <a:extLst>
              <a:ext uri="{FF2B5EF4-FFF2-40B4-BE49-F238E27FC236}">
                <a16:creationId xmlns:a16="http://schemas.microsoft.com/office/drawing/2014/main" id="{97C4B999-F27B-4DD2-8417-373F04392D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44686" y="1192788"/>
            <a:ext cx="4495800" cy="26712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71DA0B-215F-413D-9AB2-06902445BAA5}"/>
              </a:ext>
            </a:extLst>
          </p:cNvPr>
          <p:cNvPicPr/>
          <p:nvPr/>
        </p:nvPicPr>
        <p:blipFill>
          <a:blip r:embed="rId3"/>
          <a:stretch>
            <a:fillRect/>
          </a:stretch>
        </p:blipFill>
        <p:spPr>
          <a:xfrm>
            <a:off x="7244686" y="3880487"/>
            <a:ext cx="4495800" cy="2667000"/>
          </a:xfrm>
          <a:prstGeom prst="rect">
            <a:avLst/>
          </a:prstGeom>
          <a:noFill/>
          <a:ln>
            <a:noFill/>
          </a:ln>
        </p:spPr>
      </p:pic>
    </p:spTree>
    <p:extLst>
      <p:ext uri="{BB962C8B-B14F-4D97-AF65-F5344CB8AC3E}">
        <p14:creationId xmlns:p14="http://schemas.microsoft.com/office/powerpoint/2010/main" val="3380557260"/>
      </p:ext>
    </p:extLst>
  </p:cSld>
  <p:clrMapOvr>
    <a:masterClrMapping/>
  </p:clrMapOvr>
  <p:transition/>
  <p:timing/>
</p:sld>
</file>

<file path=ppt/slides/slide1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4DB7AFA-2CFE-470B-A559-990CC91228C5}"/>
              </a:ext>
            </a:extLst>
          </p:cNvPr>
          <p:cNvSpPr>
            <a:spLocks noGrp="1"/>
          </p:cNvSpPr>
          <p:nvPr>
            <p:ph type="title"/>
          </p:nvPr>
        </p:nvSpPr>
        <p:spPr/>
        <p:txBody>
          <a:bodyPr/>
          <a:lstStyle/>
          <a:p>
            <a:r>
              <a:rPr lang="en-IN"/>
              <a:t>Seam Welding :</a:t>
            </a:r>
          </a:p>
        </p:txBody>
      </p:sp>
      <p:sp>
        <p:nvSpPr>
          <p:cNvPr id="3" name="Content Placeholder 2">
            <a:extLst>
              <a:ext uri="{FF2B5EF4-FFF2-40B4-BE49-F238E27FC236}">
                <a16:creationId xmlns:a16="http://schemas.microsoft.com/office/drawing/2014/main" id="{83697B35-805A-4B44-ACB3-8A8847581F71}"/>
              </a:ext>
            </a:extLst>
          </p:cNvPr>
          <p:cNvSpPr>
            <a:spLocks noGrp="1"/>
          </p:cNvSpPr>
          <p:nvPr>
            <p:ph idx="1"/>
          </p:nvPr>
        </p:nvSpPr>
        <p:spPr>
          <a:xfrm>
            <a:off x="451514" y="999202"/>
            <a:ext cx="5644486" cy="5042160"/>
          </a:xfrm>
        </p:spPr>
        <p:txBody>
          <a:bodyPr anchor="t">
            <a:normAutofit/>
          </a:bodyPr>
          <a:lstStyle/>
          <a:p>
            <a:pPr algn="just"/>
            <a:r>
              <a:rPr lang="en-US" sz="2000"/>
              <a:t>Seam welding is similar to spot welding except that the metal sheets overlap each other making a continuous weld seam. In this process disk type electrodes are used. It is used to produce continuous type of welding between two sheets. Disk are made up of cupper and current is applied through it. Current is applied in pulse form with proper time interval. Disks are rotate continuously so that metal sheets moves forward. Current can be regulated by timer to produce continuous seam.</a:t>
            </a:r>
          </a:p>
          <a:p>
            <a:pPr marL="0" indent="0">
              <a:buNone/>
            </a:pPr>
            <a:r>
              <a:rPr lang="en-US" sz="2800"/>
              <a:t>Applications</a:t>
            </a:r>
          </a:p>
          <a:p>
            <a:r>
              <a:rPr lang="en-US" sz="2000"/>
              <a:t>For gas or water tight joints</a:t>
            </a:r>
          </a:p>
          <a:p>
            <a:r>
              <a:rPr lang="en-US" sz="2000"/>
              <a:t>To manufacture seam welded pipes</a:t>
            </a:r>
          </a:p>
          <a:p>
            <a:endParaRPr lang="en-IN" sz="2000"/>
          </a:p>
        </p:txBody>
      </p:sp>
      <p:pic>
        <p:nvPicPr>
          <p:cNvPr id="8194" name="Picture 2" descr="What is Seam Welding and How it Works? - The Welding Master">
            <a:extLst>
              <a:ext uri="{FF2B5EF4-FFF2-40B4-BE49-F238E27FC236}">
                <a16:creationId xmlns:a16="http://schemas.microsoft.com/office/drawing/2014/main" id="{80D07363-3915-4091-A8B0-CFA92A9E0E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9794" y="999202"/>
            <a:ext cx="5280692"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473242"/>
      </p:ext>
    </p:extLst>
  </p:cSld>
  <p:clrMapOvr>
    <a:masterClrMapping/>
  </p:clrMapOvr>
  <p:transition/>
  <p:timing/>
</p:sld>
</file>

<file path=ppt/slides/slide1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97444E-E15F-4052-AB5B-3449ECBF9334}"/>
              </a:ext>
            </a:extLst>
          </p:cNvPr>
          <p:cNvSpPr>
            <a:spLocks noGrp="1"/>
          </p:cNvSpPr>
          <p:nvPr>
            <p:ph type="title"/>
          </p:nvPr>
        </p:nvSpPr>
        <p:spPr/>
        <p:txBody>
          <a:bodyPr/>
          <a:lstStyle/>
          <a:p>
            <a:r>
              <a:rPr lang="en-US"/>
              <a:t>Projection Welding:</a:t>
            </a:r>
            <a:endParaRPr lang="en-IN"/>
          </a:p>
        </p:txBody>
      </p:sp>
      <p:sp>
        <p:nvSpPr>
          <p:cNvPr id="3" name="Content Placeholder 2">
            <a:extLst>
              <a:ext uri="{FF2B5EF4-FFF2-40B4-BE49-F238E27FC236}">
                <a16:creationId xmlns:a16="http://schemas.microsoft.com/office/drawing/2014/main" id="{5A39776C-D895-4473-8C51-2D922877EE16}"/>
              </a:ext>
            </a:extLst>
          </p:cNvPr>
          <p:cNvSpPr>
            <a:spLocks noGrp="1"/>
          </p:cNvSpPr>
          <p:nvPr>
            <p:ph idx="1"/>
          </p:nvPr>
        </p:nvSpPr>
        <p:spPr>
          <a:xfrm>
            <a:off x="451514" y="999201"/>
            <a:ext cx="5875544" cy="5445843"/>
          </a:xfrm>
        </p:spPr>
        <p:txBody>
          <a:bodyPr anchor="t">
            <a:normAutofit/>
          </a:bodyPr>
          <a:lstStyle/>
          <a:p>
            <a:pPr algn="just"/>
            <a:r>
              <a:rPr lang="en-US" sz="2000"/>
              <a:t>It is modification of spot welding. In this type one of the sheet is provided with projections and other is plane. These projections are in circular form. There diameter is equal to thickness of plate. Current and pressure is get concentrated at projection areas during process. </a:t>
            </a:r>
          </a:p>
          <a:p>
            <a:pPr algn="just"/>
            <a:r>
              <a:rPr lang="en-US" sz="2000"/>
              <a:t>During this process sheets to welded  are kept between electrodes which made of cupper . Pressure is applied by upper movable electrode  and lower is fixed . By passing current these projections are get melted and  welding is done.</a:t>
            </a:r>
          </a:p>
          <a:p>
            <a:pPr algn="just"/>
            <a:r>
              <a:rPr lang="en-US" sz="2000"/>
              <a:t>Applications :</a:t>
            </a:r>
          </a:p>
          <a:p>
            <a:pPr marL="457200" indent="-457200" algn="just">
              <a:buAutoNum type="arabicPeriod"/>
            </a:pPr>
            <a:r>
              <a:rPr lang="en-US" sz="2000"/>
              <a:t>It is used for welding of refrigerator condensers, joining of wires etc.</a:t>
            </a:r>
          </a:p>
          <a:p>
            <a:pPr marL="457200" indent="-457200" algn="just">
              <a:buAutoNum type="arabicPeriod"/>
            </a:pPr>
            <a:r>
              <a:rPr lang="en-US" sz="2000"/>
              <a:t>Welding of stainless steel parts, titanium alloys etc.</a:t>
            </a:r>
          </a:p>
        </p:txBody>
      </p:sp>
      <p:pic>
        <p:nvPicPr>
          <p:cNvPr id="5" name="Picture 4">
            <a:extLst>
              <a:ext uri="{FF2B5EF4-FFF2-40B4-BE49-F238E27FC236}">
                <a16:creationId xmlns:a16="http://schemas.microsoft.com/office/drawing/2014/main" id="{101C0E0E-32F2-45D7-A7AA-1768E058E822}"/>
              </a:ext>
            </a:extLst>
          </p:cNvPr>
          <p:cNvPicPr/>
          <p:nvPr/>
        </p:nvPicPr>
        <p:blipFill>
          <a:blip r:embed="rId2"/>
          <a:stretch>
            <a:fillRect/>
          </a:stretch>
        </p:blipFill>
        <p:spPr>
          <a:xfrm>
            <a:off x="6863686" y="1488970"/>
            <a:ext cx="4876800" cy="4466303"/>
          </a:xfrm>
          <a:prstGeom prst="rect">
            <a:avLst/>
          </a:prstGeom>
          <a:noFill/>
          <a:ln>
            <a:noFill/>
          </a:ln>
        </p:spPr>
      </p:pic>
    </p:spTree>
    <p:extLst>
      <p:ext uri="{BB962C8B-B14F-4D97-AF65-F5344CB8AC3E}">
        <p14:creationId xmlns:p14="http://schemas.microsoft.com/office/powerpoint/2010/main" val="679899176"/>
      </p:ext>
    </p:extLst>
  </p:cSld>
  <p:clrMapOvr>
    <a:masterClrMapping/>
  </p:clrMapOvr>
  <p:transition/>
  <p:timing/>
</p:sld>
</file>

<file path=ppt/slides/slide1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9D0C347-B021-4A9C-AE21-6109CB757C1F}"/>
              </a:ext>
            </a:extLst>
          </p:cNvPr>
          <p:cNvSpPr>
            <a:spLocks noGrp="1"/>
          </p:cNvSpPr>
          <p:nvPr>
            <p:ph type="title"/>
          </p:nvPr>
        </p:nvSpPr>
        <p:spPr/>
        <p:txBody>
          <a:bodyPr/>
          <a:lstStyle/>
          <a:p>
            <a:r>
              <a:rPr lang="en-IN"/>
              <a:t>Percussion Welding : </a:t>
            </a:r>
          </a:p>
        </p:txBody>
      </p:sp>
      <p:sp>
        <p:nvSpPr>
          <p:cNvPr id="3" name="Content Placeholder 2">
            <a:extLst>
              <a:ext uri="{FF2B5EF4-FFF2-40B4-BE49-F238E27FC236}">
                <a16:creationId xmlns:a16="http://schemas.microsoft.com/office/drawing/2014/main" id="{202A3984-AD6A-49B1-8686-96D7C1AD6205}"/>
              </a:ext>
            </a:extLst>
          </p:cNvPr>
          <p:cNvSpPr>
            <a:spLocks noGrp="1"/>
          </p:cNvSpPr>
          <p:nvPr>
            <p:ph idx="1"/>
          </p:nvPr>
        </p:nvSpPr>
        <p:spPr>
          <a:xfrm>
            <a:off x="451514" y="999202"/>
            <a:ext cx="10476464" cy="5042160"/>
          </a:xfrm>
        </p:spPr>
        <p:txBody>
          <a:bodyPr anchor="t">
            <a:normAutofit/>
          </a:bodyPr>
          <a:lstStyle/>
          <a:p>
            <a:pPr algn="just"/>
            <a:r>
              <a:rPr lang="en-IN" sz="2000"/>
              <a:t>In percussion welding, the heat for welding is obtained from an arc produced by a rapid discharge of stored electric energy. </a:t>
            </a:r>
          </a:p>
          <a:p>
            <a:pPr algn="just"/>
            <a:r>
              <a:rPr lang="en-IN" sz="2000"/>
              <a:t>Pressure is applied percussively ( rapidly) during an immediately following the electric discharge.</a:t>
            </a:r>
          </a:p>
          <a:p>
            <a:pPr algn="just"/>
            <a:r>
              <a:rPr lang="en-IN" sz="2000"/>
              <a:t>The electrostatic capacitors are used to store the electrical energy </a:t>
            </a:r>
          </a:p>
          <a:p>
            <a:pPr marL="0" indent="0" algn="just">
              <a:buNone/>
            </a:pPr>
            <a:r>
              <a:rPr lang="en-IN" sz="2000"/>
              <a:t>Procedure :</a:t>
            </a:r>
          </a:p>
          <a:p>
            <a:pPr marL="457200" indent="-457200" algn="just">
              <a:buAutoNum type="arabicPeriod"/>
            </a:pPr>
            <a:r>
              <a:rPr lang="en-IN" sz="2000"/>
              <a:t>In this welding process, workpiece to be joined are clamped in a moving plates.</a:t>
            </a:r>
          </a:p>
          <a:p>
            <a:pPr marL="457200" indent="-457200" algn="just">
              <a:buAutoNum type="arabicPeriod"/>
            </a:pPr>
            <a:r>
              <a:rPr lang="en-IN" sz="2000"/>
              <a:t>Workpiece are brought near to each other by applying a pressure.</a:t>
            </a:r>
          </a:p>
          <a:p>
            <a:pPr marL="457200" indent="-457200" algn="just">
              <a:buAutoNum type="arabicPeriod"/>
            </a:pPr>
            <a:r>
              <a:rPr lang="en-IN" sz="2000"/>
              <a:t>Arc between the workpieces are struck by bringing the workpieces in light contact so that current starts flowing. After that gap is maintained between them to produce the arc.</a:t>
            </a:r>
          </a:p>
          <a:p>
            <a:pPr marL="457200" indent="-457200" algn="just">
              <a:buAutoNum type="arabicPeriod"/>
            </a:pPr>
            <a:r>
              <a:rPr lang="en-IN" sz="2000"/>
              <a:t>Pressure is released when the weld cools.</a:t>
            </a:r>
          </a:p>
          <a:p>
            <a:pPr marL="457200" indent="-457200" algn="just">
              <a:buAutoNum type="arabicPeriod"/>
            </a:pPr>
            <a:r>
              <a:rPr lang="en-IN" sz="2000"/>
              <a:t>After that, workpieces are unclamped.</a:t>
            </a:r>
          </a:p>
        </p:txBody>
      </p:sp>
    </p:spTree>
    <p:extLst>
      <p:ext uri="{BB962C8B-B14F-4D97-AF65-F5344CB8AC3E}">
        <p14:creationId xmlns:p14="http://schemas.microsoft.com/office/powerpoint/2010/main" val="390755750"/>
      </p:ext>
    </p:extLst>
  </p:cSld>
  <p:clrMapOvr>
    <a:masterClrMapping/>
  </p:clrMapOvr>
  <p:transition/>
  <p:timing/>
</p:sld>
</file>

<file path=ppt/slides/slide1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B850A6A-F2CD-4EEE-B3C9-DFA265E9339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16B995C-E2B3-40C7-8F34-6E1FE20548E5}"/>
              </a:ext>
            </a:extLst>
          </p:cNvPr>
          <p:cNvSpPr>
            <a:spLocks noGrp="1"/>
          </p:cNvSpPr>
          <p:nvPr>
            <p:ph idx="1"/>
          </p:nvPr>
        </p:nvSpPr>
        <p:spPr>
          <a:xfrm>
            <a:off x="451514" y="999202"/>
            <a:ext cx="7011170" cy="5042160"/>
          </a:xfrm>
        </p:spPr>
        <p:txBody>
          <a:bodyPr anchor="t">
            <a:normAutofit/>
          </a:bodyPr>
          <a:lstStyle/>
          <a:p>
            <a:pPr algn="just"/>
            <a:r>
              <a:rPr lang="en-IN" sz="2000"/>
              <a:t>Applications </a:t>
            </a:r>
          </a:p>
          <a:p>
            <a:pPr marL="457200" indent="-457200" algn="just">
              <a:buAutoNum type="arabicPeriod"/>
            </a:pPr>
            <a:r>
              <a:rPr lang="en-IN" sz="2000"/>
              <a:t>It is used in telephone industries.</a:t>
            </a:r>
          </a:p>
          <a:p>
            <a:pPr marL="457200" indent="-457200" algn="just">
              <a:buAutoNum type="arabicPeriod"/>
            </a:pPr>
            <a:r>
              <a:rPr lang="en-IN" sz="2000"/>
              <a:t>It is used for welding fine wires leads to filaments in lamps etc.</a:t>
            </a:r>
          </a:p>
        </p:txBody>
      </p:sp>
      <p:pic>
        <p:nvPicPr>
          <p:cNvPr id="9218" name="Picture 2" descr="Percussion welding">
            <a:extLst>
              <a:ext uri="{FF2B5EF4-FFF2-40B4-BE49-F238E27FC236}">
                <a16:creationId xmlns:a16="http://schemas.microsoft.com/office/drawing/2014/main" id="{695FD828-754A-4590-9A2C-82024067ED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76481" y="2522436"/>
            <a:ext cx="5839038" cy="390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115633"/>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9E321A54-D794-4CBB-A574-DFD53A4D15D9}"/>
              </a:ext>
            </a:extLst>
          </p:cNvPr>
          <p:cNvSpPr>
            <a:spLocks noGrp="1"/>
          </p:cNvSpPr>
          <p:nvPr>
            <p:ph type="title"/>
          </p:nvPr>
        </p:nvSpPr>
        <p:spPr/>
        <p:txBody>
          <a:bodyPr/>
          <a:lstStyle/>
          <a:p>
            <a:pPr algn="ctr"/>
            <a:r>
              <a:rPr lang="en-IN">
                <a:solidFill>
                  <a:srgbClr val="FF0000"/>
                </a:solidFill>
              </a:rPr>
              <a:t>Parts of </a:t>
            </a:r>
            <a:r>
              <a:rPr lang="en-IN" smtClean="0">
                <a:solidFill>
                  <a:srgbClr val="FF0000"/>
                </a:solidFill>
              </a:rPr>
              <a:t>Single </a:t>
            </a:r>
            <a:r>
              <a:rPr lang="en-IN">
                <a:solidFill>
                  <a:srgbClr val="FF0000"/>
                </a:solidFill>
              </a:rPr>
              <a:t>P</a:t>
            </a:r>
            <a:r>
              <a:rPr lang="en-IN" smtClean="0">
                <a:solidFill>
                  <a:srgbClr val="FF0000"/>
                </a:solidFill>
              </a:rPr>
              <a:t>oint </a:t>
            </a:r>
            <a:r>
              <a:rPr lang="en-IN">
                <a:solidFill>
                  <a:srgbClr val="FF0000"/>
                </a:solidFill>
              </a:rPr>
              <a:t>C</a:t>
            </a:r>
            <a:r>
              <a:rPr lang="en-IN" smtClean="0">
                <a:solidFill>
                  <a:srgbClr val="FF0000"/>
                </a:solidFill>
              </a:rPr>
              <a:t>utting </a:t>
            </a:r>
            <a:r>
              <a:rPr lang="en-IN">
                <a:solidFill>
                  <a:srgbClr val="FF0000"/>
                </a:solidFill>
              </a:rPr>
              <a:t>T</a:t>
            </a:r>
            <a:r>
              <a:rPr lang="en-IN" smtClean="0">
                <a:solidFill>
                  <a:srgbClr val="FF0000"/>
                </a:solidFill>
              </a:rPr>
              <a:t>ools</a:t>
            </a:r>
            <a:endParaRPr lang="en-IN">
              <a:solidFill>
                <a:srgbClr val="FF0000"/>
              </a:solidFill>
            </a:endParaRPr>
          </a:p>
        </p:txBody>
      </p:sp>
      <p:sp>
        <p:nvSpPr>
          <p:cNvPr id="3" name="Content Placeholder 2">
            <a:extLst>
              <a:ext uri="{FF2B5EF4-FFF2-40B4-BE49-F238E27FC236}">
                <a16:creationId xmlns="" xmlns:a16="http://schemas.microsoft.com/office/drawing/2014/main" id="{58ADA9F0-AA71-4217-BD22-57CC595B6A9C}"/>
              </a:ext>
            </a:extLst>
          </p:cNvPr>
          <p:cNvSpPr>
            <a:spLocks noGrp="1"/>
          </p:cNvSpPr>
          <p:nvPr>
            <p:ph idx="1"/>
          </p:nvPr>
        </p:nvSpPr>
        <p:spPr>
          <a:xfrm>
            <a:off x="1054544" y="1553046"/>
            <a:ext cx="8946541" cy="4195481"/>
          </a:xfrm>
        </p:spPr>
        <p:txBody>
          <a:bodyPr>
            <a:noAutofit/>
          </a:bodyPr>
          <a:lstStyle/>
          <a:p>
            <a:pPr marL="457200" indent="-457200">
              <a:buAutoNum type="arabicParenR"/>
            </a:pPr>
            <a:r>
              <a:rPr lang="en-IN" sz="3200"/>
              <a:t>Shank</a:t>
            </a:r>
          </a:p>
          <a:p>
            <a:pPr marL="457200" indent="-457200">
              <a:buAutoNum type="arabicParenR"/>
            </a:pPr>
            <a:r>
              <a:rPr lang="en-IN" sz="3200"/>
              <a:t>Face</a:t>
            </a:r>
          </a:p>
          <a:p>
            <a:pPr marL="457200" indent="-457200">
              <a:buAutoNum type="arabicParenR"/>
            </a:pPr>
            <a:r>
              <a:rPr lang="en-IN" sz="3200"/>
              <a:t>Flank</a:t>
            </a:r>
          </a:p>
          <a:p>
            <a:pPr marL="457200" indent="-457200">
              <a:buAutoNum type="arabicParenR"/>
            </a:pPr>
            <a:r>
              <a:rPr lang="en-IN" sz="3200"/>
              <a:t>Heel</a:t>
            </a:r>
          </a:p>
          <a:p>
            <a:pPr marL="457200" indent="-457200">
              <a:buAutoNum type="arabicParenR"/>
            </a:pPr>
            <a:r>
              <a:rPr lang="en-IN" sz="3200"/>
              <a:t>Base</a:t>
            </a:r>
          </a:p>
          <a:p>
            <a:pPr marL="457200" indent="-457200">
              <a:buAutoNum type="arabicParenR"/>
            </a:pPr>
            <a:r>
              <a:rPr lang="en-IN" sz="3200"/>
              <a:t>Nose</a:t>
            </a:r>
          </a:p>
          <a:p>
            <a:pPr marL="457200" indent="-457200">
              <a:buAutoNum type="arabicParenR"/>
            </a:pPr>
            <a:r>
              <a:rPr lang="en-IN" sz="3200"/>
              <a:t>Point</a:t>
            </a:r>
          </a:p>
        </p:txBody>
      </p:sp>
    </p:spTree>
    <p:extLst>
      <p:ext uri="{BB962C8B-B14F-4D97-AF65-F5344CB8AC3E}">
        <p14:creationId xmlns:p14="http://schemas.microsoft.com/office/powerpoint/2010/main" val="876959713"/>
      </p:ext>
    </p:extLst>
  </p:cSld>
  <p:clrMapOvr>
    <a:masterClrMapping/>
  </p:clrMapOvr>
  <p:transition/>
  <p:timing/>
</p:sld>
</file>

<file path=ppt/slides/slide1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B076699-FC63-49B6-A25F-8099B0611749}"/>
              </a:ext>
            </a:extLst>
          </p:cNvPr>
          <p:cNvSpPr>
            <a:spLocks noGrp="1"/>
          </p:cNvSpPr>
          <p:nvPr>
            <p:ph type="title"/>
          </p:nvPr>
        </p:nvSpPr>
        <p:spPr/>
        <p:txBody>
          <a:bodyPr/>
          <a:lstStyle/>
          <a:p>
            <a:r>
              <a:rPr lang="en-IN"/>
              <a:t>Atomic Hydrogen Welding :</a:t>
            </a:r>
          </a:p>
        </p:txBody>
      </p:sp>
      <p:sp>
        <p:nvSpPr>
          <p:cNvPr id="3" name="Content Placeholder 2">
            <a:extLst>
              <a:ext uri="{FF2B5EF4-FFF2-40B4-BE49-F238E27FC236}">
                <a16:creationId xmlns:a16="http://schemas.microsoft.com/office/drawing/2014/main" id="{3321B559-73BD-4B76-9DB8-D02C9E689050}"/>
              </a:ext>
            </a:extLst>
          </p:cNvPr>
          <p:cNvSpPr>
            <a:spLocks noGrp="1"/>
          </p:cNvSpPr>
          <p:nvPr>
            <p:ph idx="1"/>
          </p:nvPr>
        </p:nvSpPr>
        <p:spPr/>
        <p:txBody>
          <a:bodyPr anchor="t">
            <a:normAutofit/>
          </a:bodyPr>
          <a:lstStyle/>
          <a:p>
            <a:pPr algn="just"/>
            <a:r>
              <a:rPr lang="en-IN" sz="2000"/>
              <a:t>Atomic hydrogen welding is a thermo-chemical welding process in which the workpieces are joined by the heat obtained on passing a stream of hydrogen through an electric arc struck between two tungsten electrodes.</a:t>
            </a:r>
          </a:p>
          <a:p>
            <a:pPr algn="just"/>
            <a:r>
              <a:rPr lang="en-IN" sz="2000"/>
              <a:t>The arc supplies the energy for a chemical reaction to take place.</a:t>
            </a:r>
          </a:p>
          <a:p>
            <a:pPr algn="just"/>
            <a:r>
              <a:rPr lang="en-IN" sz="2000"/>
              <a:t>Filler rod may or may not be used during the process. </a:t>
            </a:r>
          </a:p>
          <a:p>
            <a:pPr algn="just"/>
            <a:r>
              <a:rPr lang="en-IN" sz="2000"/>
              <a:t>Figure shows the arrangement for atomic welding process.</a:t>
            </a:r>
          </a:p>
          <a:p>
            <a:pPr marL="0" indent="0" algn="just">
              <a:buNone/>
            </a:pPr>
            <a:endParaRPr lang="en-IN" sz="2000"/>
          </a:p>
        </p:txBody>
      </p:sp>
      <p:pic>
        <p:nvPicPr>
          <p:cNvPr id="5" name="Content Placeholder 3" descr="Scan1007_0.tmp">
            <a:extLst>
              <a:ext uri="{FF2B5EF4-FFF2-40B4-BE49-F238E27FC236}">
                <a16:creationId xmlns:a16="http://schemas.microsoft.com/office/drawing/2014/main" id="{D12AFB27-8B2E-4906-816E-158467A1140D}"/>
              </a:ext>
            </a:extLst>
          </p:cNvPr>
          <p:cNvPicPr>
            <a:picLocks noChangeAspect="1"/>
          </p:cNvPicPr>
          <p:nvPr/>
        </p:nvPicPr>
        <p:blipFill>
          <a:blip r:embed="rId2">
            <a:lum contrast="40000"/>
            <a:extLst>
              <a:ext uri="{28A0092B-C50C-407E-A947-70E740481C1C}">
                <a14:useLocalDpi xmlns:a14="http://schemas.microsoft.com/office/drawing/2010/main" val="0"/>
              </a:ext>
            </a:extLst>
          </a:blip>
          <a:stretch>
            <a:fillRect/>
          </a:stretch>
        </p:blipFill>
        <p:spPr bwMode="auto">
          <a:xfrm>
            <a:off x="2327421" y="3429000"/>
            <a:ext cx="6724650" cy="330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639269"/>
      </p:ext>
    </p:extLst>
  </p:cSld>
  <p:clrMapOvr>
    <a:masterClrMapping/>
  </p:clrMapOvr>
  <p:transition/>
  <p:timing/>
</p:sld>
</file>

<file path=ppt/slides/slide1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9EA032F-DCE0-49DA-AE8A-E4BF53A29E5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22CCE43-06DF-4D6D-B3EC-C3BC7A8AF1CE}"/>
              </a:ext>
            </a:extLst>
          </p:cNvPr>
          <p:cNvSpPr>
            <a:spLocks noGrp="1"/>
          </p:cNvSpPr>
          <p:nvPr>
            <p:ph idx="1"/>
          </p:nvPr>
        </p:nvSpPr>
        <p:spPr>
          <a:xfrm>
            <a:off x="451514" y="999201"/>
            <a:ext cx="11288972" cy="5372101"/>
          </a:xfrm>
        </p:spPr>
        <p:txBody>
          <a:bodyPr anchor="t">
            <a:normAutofit fontScale="55000" lnSpcReduction="20000"/>
          </a:bodyPr>
          <a:lstStyle/>
          <a:p>
            <a:pPr fontAlgn="auto">
              <a:spcAft>
                <a:spcPct val="0"/>
              </a:spcAft>
              <a:buFont typeface="Arial" pitchFamily="34" charset="0"/>
              <a:buNone/>
              <a:defRPr/>
            </a:pPr>
            <a:r>
              <a:rPr lang="en-US" sz="3600" b="1">
                <a:solidFill>
                  <a:schemeClr val="accent3"/>
                </a:solidFill>
              </a:rPr>
              <a:t>Description</a:t>
            </a:r>
          </a:p>
          <a:p>
            <a:pPr fontAlgn="auto">
              <a:spcAft>
                <a:spcPct val="0"/>
              </a:spcAft>
              <a:defRPr/>
            </a:pPr>
            <a:r>
              <a:rPr lang="en-US" sz="3600"/>
              <a:t>The equipment consists of a welding torch with two tungsten electrodes inclined and adjusted to maintain a stable arc.</a:t>
            </a:r>
            <a:endParaRPr lang="en-US" sz="3600" i="1"/>
          </a:p>
          <a:p>
            <a:pPr fontAlgn="auto">
              <a:spcAft>
                <a:spcPct val="0"/>
              </a:spcAft>
              <a:defRPr/>
            </a:pPr>
            <a:r>
              <a:rPr lang="en-US" sz="3600"/>
              <a:t>Annular nozzles around the tungsten electrodes carry the hydrogen gas supplied from the gas cylinders.</a:t>
            </a:r>
          </a:p>
          <a:p>
            <a:pPr fontAlgn="auto">
              <a:spcAft>
                <a:spcPct val="0"/>
              </a:spcAft>
              <a:defRPr/>
            </a:pPr>
            <a:r>
              <a:rPr lang="en-US" sz="3600"/>
              <a:t>AC power source is suitable compared to DC, because equal amount of heat will be available at both the electrodes.</a:t>
            </a:r>
          </a:p>
          <a:p>
            <a:pPr fontAlgn="auto">
              <a:spcAft>
                <a:spcPct val="0"/>
              </a:spcAft>
              <a:defRPr/>
            </a:pPr>
            <a:r>
              <a:rPr lang="en-US" sz="3600"/>
              <a:t>A transformer with an open circuit voltage of 300 volts is required to strike and maintain the arc.</a:t>
            </a:r>
          </a:p>
          <a:p>
            <a:pPr fontAlgn="auto">
              <a:spcAft>
                <a:spcPct val="0"/>
              </a:spcAft>
              <a:buFont typeface="Arial" pitchFamily="34" charset="0"/>
              <a:buNone/>
              <a:defRPr/>
            </a:pPr>
            <a:r>
              <a:rPr lang="en-US" sz="3600" b="1">
                <a:solidFill>
                  <a:schemeClr val="accent3"/>
                </a:solidFill>
              </a:rPr>
              <a:t>Operation</a:t>
            </a:r>
          </a:p>
          <a:p>
            <a:pPr fontAlgn="auto">
              <a:spcAft>
                <a:spcPct val="0"/>
              </a:spcAft>
              <a:defRPr/>
            </a:pPr>
            <a:r>
              <a:rPr lang="en-US" sz="3600"/>
              <a:t>The workpieces are cleaned to remove dirt, oxides and other impurities to obtain a sound weld. Hydrogen gas supply and welding current are switched ON.</a:t>
            </a:r>
          </a:p>
          <a:p>
            <a:pPr fontAlgn="auto">
              <a:spcAft>
                <a:spcPct val="0"/>
              </a:spcAft>
              <a:defRPr/>
            </a:pPr>
            <a:r>
              <a:rPr lang="en-US" sz="3600"/>
              <a:t>An arc is struck by bringing the two tungsten electrodes in contact with each other and, instantaneously separated by a small distance, say 1.5 mm, such that the arc still remains between the two electrodes.</a:t>
            </a:r>
          </a:p>
          <a:p>
            <a:pPr fontAlgn="auto">
              <a:spcAft>
                <a:spcPct val="0"/>
              </a:spcAft>
              <a:defRPr/>
            </a:pPr>
            <a:r>
              <a:rPr lang="en-US" sz="3600"/>
              <a:t>As the jet of hydrogen gas passes through the electric arc, it dissociates into atomic hydrogen by </a:t>
            </a:r>
            <a:r>
              <a:rPr lang="en-US" sz="3600" i="1"/>
              <a:t>absorbing large </a:t>
            </a:r>
            <a:r>
              <a:rPr lang="en-US" sz="3600"/>
              <a:t>amounts of heat supplied by the electric arc.</a:t>
            </a:r>
          </a:p>
          <a:p>
            <a:pPr algn="ctr" fontAlgn="auto">
              <a:spcAft>
                <a:spcPct val="0"/>
              </a:spcAft>
              <a:buFont typeface="Arial" pitchFamily="34" charset="0"/>
              <a:buNone/>
              <a:defRPr/>
            </a:pPr>
            <a:r>
              <a:rPr lang="en-US" sz="3600"/>
              <a:t> (endothermic reaction)</a:t>
            </a:r>
          </a:p>
          <a:p>
            <a:pPr fontAlgn="auto">
              <a:spcAft>
                <a:spcPct val="0"/>
              </a:spcAft>
              <a:defRPr/>
            </a:pPr>
            <a:r>
              <a:rPr lang="en-US" sz="3600"/>
              <a:t>The heat thus absorbed can be released by </a:t>
            </a:r>
            <a:r>
              <a:rPr lang="en-US" sz="3600" i="1"/>
              <a:t>recombination of the hydrogen atoms into hydrogen molecule (H</a:t>
            </a:r>
            <a:r>
              <a:rPr lang="en-US" sz="3600" i="1" baseline="-25000"/>
              <a:t>2</a:t>
            </a:r>
            <a:r>
              <a:rPr lang="en-US" sz="3600" i="1"/>
              <a:t> ).</a:t>
            </a:r>
          </a:p>
          <a:p>
            <a:pPr algn="just"/>
            <a:endParaRPr lang="en-IN" sz="2000"/>
          </a:p>
        </p:txBody>
      </p:sp>
      <p:pic>
        <p:nvPicPr>
          <p:cNvPr id="5" name="Picture 5">
            <a:extLst>
              <a:ext uri="{FF2B5EF4-FFF2-40B4-BE49-F238E27FC236}">
                <a16:creationId xmlns:a16="http://schemas.microsoft.com/office/drawing/2014/main" id="{8AA73822-80B8-40DE-AF56-B780F163E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03" t="33351" r="59830" b="60596"/>
          <a:stretch>
            <a:fillRect/>
          </a:stretch>
        </p:blipFill>
        <p:spPr bwMode="auto">
          <a:xfrm>
            <a:off x="2209800" y="496529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147646"/>
      </p:ext>
    </p:extLst>
  </p:cSld>
  <p:clrMapOvr>
    <a:masterClrMapping/>
  </p:clrMapOvr>
  <p:transition/>
  <p:timing/>
</p:sld>
</file>

<file path=ppt/slides/slide1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C73323D-4F3D-4EDA-8298-598A2B2F5E10}"/>
              </a:ext>
            </a:extLst>
          </p:cNvPr>
          <p:cNvSpPr>
            <a:spLocks noGrp="1"/>
          </p:cNvSpPr>
          <p:nvPr>
            <p:ph type="title"/>
          </p:nvPr>
        </p:nvSpPr>
        <p:spPr/>
        <p:txBody>
          <a:bodyPr/>
          <a:lstStyle/>
          <a:p>
            <a:endParaRPr lang="en-IN"/>
          </a:p>
        </p:txBody>
      </p:sp>
      <p:sp>
        <p:nvSpPr>
          <p:cNvPr id="5" name="TextBox 4">
            <a:extLst>
              <a:ext uri="{FF2B5EF4-FFF2-40B4-BE49-F238E27FC236}">
                <a16:creationId xmlns:a16="http://schemas.microsoft.com/office/drawing/2014/main" id="{F00660D9-3346-4E0D-B187-610BF5749557}"/>
              </a:ext>
            </a:extLst>
          </p:cNvPr>
          <p:cNvSpPr txBox="1"/>
          <p:nvPr/>
        </p:nvSpPr>
        <p:spPr>
          <a:xfrm>
            <a:off x="451513" y="1107849"/>
            <a:ext cx="10476464" cy="224676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fontAlgn="auto">
              <a:spcAft>
                <a:spcPct val="0"/>
              </a:spcAft>
              <a:buFont typeface="Arial" pitchFamily="34" charset="0"/>
              <a:buChar char="•"/>
              <a:defRPr/>
            </a:pPr>
            <a:r>
              <a:rPr lang="en-US" sz="2000"/>
              <a:t>Recombination takes place as the atomic hydrogen touches the cold workpiece liberating a large amount of heat.</a:t>
            </a:r>
          </a:p>
          <a:p>
            <a:pPr algn="ctr" fontAlgn="auto">
              <a:spcAft>
                <a:spcPct val="0"/>
              </a:spcAft>
              <a:buFont typeface="Arial" pitchFamily="34" charset="0"/>
              <a:buNone/>
              <a:defRPr/>
            </a:pPr>
            <a:r>
              <a:rPr lang="pt-BR" sz="2000"/>
              <a:t>H + H </a:t>
            </a:r>
            <a:r>
              <a:rPr lang="pt-BR" sz="2000">
                <a:sym typeface="Wingdings" pitchFamily="2" charset="2"/>
              </a:rPr>
              <a:t> </a:t>
            </a:r>
            <a:r>
              <a:rPr lang="pt-BR" sz="2000"/>
              <a:t>H</a:t>
            </a:r>
            <a:r>
              <a:rPr lang="pt-BR" sz="2000" baseline="-25000"/>
              <a:t>2</a:t>
            </a:r>
            <a:r>
              <a:rPr lang="pt-BR" sz="2000"/>
              <a:t> + 422kJ  (exothermic reaction)</a:t>
            </a:r>
          </a:p>
          <a:p>
            <a:pPr marL="285750" indent="-285750" algn="just" fontAlgn="auto">
              <a:spcAft>
                <a:spcPct val="0"/>
              </a:spcAft>
              <a:buFont typeface="Arial" pitchFamily="34" charset="0"/>
              <a:buChar char="•"/>
              <a:defRPr/>
            </a:pPr>
            <a:r>
              <a:rPr lang="en-US" sz="2000"/>
              <a:t>A arc is produced due to the heat liberated during the chemical reaction. A feature of the arc is the speed by which it can deliver heat to the workpiece surface.</a:t>
            </a:r>
          </a:p>
          <a:p>
            <a:pPr marL="285750" indent="-285750" algn="just" fontAlgn="auto">
              <a:spcAft>
                <a:spcPct val="0"/>
              </a:spcAft>
              <a:buFont typeface="Arial" pitchFamily="34" charset="0"/>
              <a:buChar char="•"/>
              <a:defRPr/>
            </a:pPr>
            <a:r>
              <a:rPr lang="en-US" sz="2000"/>
              <a:t>The welding torch is moved along the surface to be welded with the arc tip touching the surface.</a:t>
            </a:r>
          </a:p>
          <a:p>
            <a:pPr marL="285750" indent="-285750" algn="just" fontAlgn="auto">
              <a:spcAft>
                <a:spcPct val="0"/>
              </a:spcAft>
              <a:buFont typeface="Arial" pitchFamily="34" charset="0"/>
              <a:buChar char="•"/>
              <a:defRPr/>
            </a:pPr>
            <a:r>
              <a:rPr lang="en-US" sz="2000"/>
              <a:t>The heat of the arc melts and fuses the workpiece and the filler metal to form a joint.</a:t>
            </a:r>
          </a:p>
        </p:txBody>
      </p:sp>
    </p:spTree>
    <p:extLst>
      <p:ext uri="{BB962C8B-B14F-4D97-AF65-F5344CB8AC3E}">
        <p14:creationId xmlns:p14="http://schemas.microsoft.com/office/powerpoint/2010/main" val="3421514378"/>
      </p:ext>
    </p:extLst>
  </p:cSld>
  <p:clrMapOvr>
    <a:masterClrMapping/>
  </p:clrMapOvr>
  <p:transition/>
  <p:timing/>
</p:sld>
</file>

<file path=ppt/slides/slide1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69E87CB-418D-402E-995C-7E2D0692E0A4}"/>
              </a:ext>
            </a:extLst>
          </p:cNvPr>
          <p:cNvSpPr>
            <a:spLocks noGrp="1"/>
          </p:cNvSpPr>
          <p:nvPr>
            <p:ph type="title"/>
          </p:nvPr>
        </p:nvSpPr>
        <p:spPr/>
        <p:txBody>
          <a:bodyPr anchor="t"/>
          <a:lstStyle/>
          <a:p>
            <a:r>
              <a:rPr lang="en-IN"/>
              <a:t>Shielded Metal Arc Welding (SMAW)</a:t>
            </a:r>
          </a:p>
        </p:txBody>
      </p:sp>
      <p:sp>
        <p:nvSpPr>
          <p:cNvPr id="3" name="Content Placeholder 2">
            <a:extLst>
              <a:ext uri="{FF2B5EF4-FFF2-40B4-BE49-F238E27FC236}">
                <a16:creationId xmlns:a16="http://schemas.microsoft.com/office/drawing/2014/main" id="{BCA7ED50-9CE9-4ECD-909D-D99FB9FB6399}"/>
              </a:ext>
            </a:extLst>
          </p:cNvPr>
          <p:cNvSpPr>
            <a:spLocks noGrp="1"/>
          </p:cNvSpPr>
          <p:nvPr>
            <p:ph idx="1"/>
          </p:nvPr>
        </p:nvSpPr>
        <p:spPr>
          <a:xfrm>
            <a:off x="451514" y="999202"/>
            <a:ext cx="6362241" cy="5475340"/>
          </a:xfrm>
        </p:spPr>
        <p:txBody>
          <a:bodyPr anchor="t">
            <a:normAutofit/>
          </a:bodyPr>
          <a:lstStyle/>
          <a:p>
            <a:pPr algn="just"/>
            <a:r>
              <a:rPr lang="en-IN" sz="2000"/>
              <a:t>Shielded metal arc welding (Stick welding, Manual metal arc welding) uses a metallic consumable electrode of a proper composition for generating arc between itself and the parent work piece. The molten electrode metal fills the weld gap and joins the work pieces.</a:t>
            </a:r>
          </a:p>
          <a:p>
            <a:pPr algn="just"/>
            <a:r>
              <a:rPr lang="en-IN" sz="2000"/>
              <a:t>This is the most popular welding process capable to produce a great variety of welds.</a:t>
            </a:r>
          </a:p>
          <a:p>
            <a:pPr algn="just"/>
            <a:r>
              <a:rPr lang="en-IN" sz="2000"/>
              <a:t>The electrodes are coated with a shielding flux of a suitable composition. The flux melts together with the electrode metallic core, forming a gas and a slag, shielding the arc and the weld pool. The flux cleans the metal surface, supplies some alloying elements to the weld, protects the molten metal from oxidation and stabilizes the arc.</a:t>
            </a:r>
          </a:p>
          <a:p>
            <a:pPr algn="just"/>
            <a:r>
              <a:rPr lang="en-IN" sz="2000"/>
              <a:t>The slag is removed after Solidification.</a:t>
            </a:r>
          </a:p>
        </p:txBody>
      </p:sp>
      <p:pic>
        <p:nvPicPr>
          <p:cNvPr id="1026" name="Picture 2">
            <a:extLst>
              <a:ext uri="{FF2B5EF4-FFF2-40B4-BE49-F238E27FC236}">
                <a16:creationId xmlns:a16="http://schemas.microsoft.com/office/drawing/2014/main" id="{DB2DCBB4-754D-4732-A76D-0E3B3D310A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5440" y="999202"/>
            <a:ext cx="4714875"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82322"/>
      </p:ext>
    </p:extLst>
  </p:cSld>
  <p:clrMapOvr>
    <a:masterClrMapping/>
  </p:clrMapOvr>
  <p:transition/>
  <p:timing/>
</p:sld>
</file>

<file path=ppt/slides/slide1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8005B9-FA71-4B17-9C7C-70DDC191A45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2EB11F5-A48C-4167-A103-0D225DEE226D}"/>
              </a:ext>
            </a:extLst>
          </p:cNvPr>
          <p:cNvSpPr>
            <a:spLocks noGrp="1"/>
          </p:cNvSpPr>
          <p:nvPr>
            <p:ph idx="1"/>
          </p:nvPr>
        </p:nvSpPr>
        <p:spPr/>
        <p:txBody>
          <a:bodyPr anchor="t">
            <a:normAutofit/>
          </a:bodyPr>
          <a:lstStyle/>
          <a:p>
            <a:pPr marL="0" indent="0" algn="just">
              <a:buNone/>
            </a:pPr>
            <a:r>
              <a:rPr lang="en-IN" sz="2000"/>
              <a:t>Advantages of Shielded Metal Arc Welding (SMAW):</a:t>
            </a:r>
          </a:p>
          <a:p>
            <a:pPr algn="just"/>
            <a:r>
              <a:rPr lang="en-IN" sz="2000"/>
              <a:t>Simple, portable and inexpensive equipment;</a:t>
            </a:r>
          </a:p>
          <a:p>
            <a:pPr algn="just"/>
            <a:r>
              <a:rPr lang="en-IN" sz="2000"/>
              <a:t>Wide variety of metals, welding positions and electrodes are applicable;</a:t>
            </a:r>
          </a:p>
          <a:p>
            <a:pPr algn="just"/>
            <a:r>
              <a:rPr lang="en-IN" sz="2000"/>
              <a:t>Suitable for outdoor applications.</a:t>
            </a:r>
          </a:p>
          <a:p>
            <a:pPr algn="just"/>
            <a:endParaRPr lang="en-IN" sz="2000"/>
          </a:p>
          <a:p>
            <a:pPr marL="0" indent="0" algn="just">
              <a:buNone/>
            </a:pPr>
            <a:r>
              <a:rPr lang="en-IN" sz="2000"/>
              <a:t>Disadvantages of Shielded Metal Arc Welding (SMAW):</a:t>
            </a:r>
          </a:p>
          <a:p>
            <a:pPr algn="just"/>
            <a:r>
              <a:rPr lang="en-IN" sz="2000"/>
              <a:t>The process is discontinuous due to limited length of the electrodes;</a:t>
            </a:r>
          </a:p>
          <a:p>
            <a:pPr algn="just"/>
            <a:r>
              <a:rPr lang="en-IN" sz="2000"/>
              <a:t>Weld may contain slag inclusions;</a:t>
            </a:r>
          </a:p>
          <a:p>
            <a:pPr algn="just"/>
            <a:r>
              <a:rPr lang="en-IN" sz="2000"/>
              <a:t>Fumes make difficult the process control.</a:t>
            </a:r>
          </a:p>
        </p:txBody>
      </p:sp>
    </p:spTree>
    <p:extLst>
      <p:ext uri="{BB962C8B-B14F-4D97-AF65-F5344CB8AC3E}">
        <p14:creationId xmlns:p14="http://schemas.microsoft.com/office/powerpoint/2010/main" val="3547909946"/>
      </p:ext>
    </p:extLst>
  </p:cSld>
  <p:clrMapOvr>
    <a:masterClrMapping/>
  </p:clrMapOvr>
  <p:transition/>
  <p:timing/>
</p:sld>
</file>

<file path=ppt/slides/slide1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14D9751-A0FC-4310-92AD-6D6769CAE359}"/>
              </a:ext>
            </a:extLst>
          </p:cNvPr>
          <p:cNvSpPr>
            <a:spLocks noGrp="1"/>
          </p:cNvSpPr>
          <p:nvPr>
            <p:ph type="title"/>
          </p:nvPr>
        </p:nvSpPr>
        <p:spPr/>
        <p:txBody>
          <a:bodyPr/>
          <a:lstStyle/>
          <a:p>
            <a:r>
              <a:rPr lang="en-IN"/>
              <a:t>Submerged Arc Welding :</a:t>
            </a:r>
          </a:p>
        </p:txBody>
      </p:sp>
      <p:sp>
        <p:nvSpPr>
          <p:cNvPr id="3" name="Content Placeholder 2">
            <a:extLst>
              <a:ext uri="{FF2B5EF4-FFF2-40B4-BE49-F238E27FC236}">
                <a16:creationId xmlns:a16="http://schemas.microsoft.com/office/drawing/2014/main" id="{04547CED-C56E-447D-A7F2-617F10F198AE}"/>
              </a:ext>
            </a:extLst>
          </p:cNvPr>
          <p:cNvSpPr>
            <a:spLocks noGrp="1"/>
          </p:cNvSpPr>
          <p:nvPr>
            <p:ph idx="1"/>
          </p:nvPr>
        </p:nvSpPr>
        <p:spPr>
          <a:xfrm>
            <a:off x="451514" y="999202"/>
            <a:ext cx="10476464" cy="5042160"/>
          </a:xfrm>
        </p:spPr>
        <p:txBody>
          <a:bodyPr anchor="t">
            <a:normAutofit/>
          </a:bodyPr>
          <a:lstStyle/>
          <a:p>
            <a:pPr algn="just"/>
            <a:r>
              <a:rPr lang="en-IN" sz="2000"/>
              <a:t>For welding of high thickness material in a single pass, this technique can be used. Arc is generated between consumable electrode and workpiece.</a:t>
            </a:r>
          </a:p>
          <a:p>
            <a:pPr algn="just"/>
            <a:r>
              <a:rPr lang="en-IN" sz="2000"/>
              <a:t>By supplying very high rate of welding current  with direct current reverse polarity (DCRP), Melting rate of electrode is maximum due to this amount of liquid metal in the workpiece will be very high. </a:t>
            </a:r>
          </a:p>
          <a:p>
            <a:pPr algn="just"/>
            <a:r>
              <a:rPr lang="en-IN" sz="2000"/>
              <a:t>By supplying the sufficient amount of the flux slag will be formed on the liquid metal. </a:t>
            </a:r>
          </a:p>
          <a:p>
            <a:pPr algn="just"/>
            <a:r>
              <a:rPr lang="en-IN" sz="2000"/>
              <a:t>By moving the electrode in downward direction arc will be submerged in the slag due to this :</a:t>
            </a:r>
          </a:p>
          <a:p>
            <a:pPr marL="457200" indent="-457200" algn="just">
              <a:buAutoNum type="arabicPeriod"/>
            </a:pPr>
            <a:r>
              <a:rPr lang="en-IN" sz="2000"/>
              <a:t>Heat transfer losses from the arc will be reduced.</a:t>
            </a:r>
          </a:p>
          <a:p>
            <a:pPr marL="457200" indent="-457200" algn="just">
              <a:buAutoNum type="arabicPeriod"/>
            </a:pPr>
            <a:r>
              <a:rPr lang="en-IN" sz="2000"/>
              <a:t>Weld spatter can be minimized.</a:t>
            </a:r>
          </a:p>
          <a:p>
            <a:pPr marL="457200" indent="-457200" algn="just">
              <a:buAutoNum type="arabicPeriod"/>
            </a:pPr>
            <a:r>
              <a:rPr lang="en-IN" sz="2000"/>
              <a:t>Slag inclusion can be reduced.</a:t>
            </a:r>
          </a:p>
          <a:p>
            <a:pPr marL="457200" indent="-457200" algn="just">
              <a:buAutoNum type="arabicPeriod"/>
            </a:pPr>
            <a:r>
              <a:rPr lang="en-IN" sz="2000"/>
              <a:t>Weld deposition rate can be increased.</a:t>
            </a:r>
          </a:p>
          <a:p>
            <a:pPr algn="just"/>
            <a:r>
              <a:rPr lang="en-IN" sz="2000"/>
              <a:t>In this welding process, speed of welding is very high.</a:t>
            </a:r>
          </a:p>
          <a:p>
            <a:pPr marL="0" indent="0" algn="just">
              <a:buNone/>
            </a:pPr>
            <a:endParaRPr lang="en-IN" sz="2000"/>
          </a:p>
        </p:txBody>
      </p:sp>
    </p:spTree>
    <p:extLst>
      <p:ext uri="{BB962C8B-B14F-4D97-AF65-F5344CB8AC3E}">
        <p14:creationId xmlns:p14="http://schemas.microsoft.com/office/powerpoint/2010/main" val="850911492"/>
      </p:ext>
    </p:extLst>
  </p:cSld>
  <p:clrMapOvr>
    <a:masterClrMapping/>
  </p:clrMapOvr>
  <p:transition/>
  <p:timing/>
</p:sld>
</file>

<file path=ppt/slides/slide1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5005936-A0D3-41D7-9DDA-4400F387FC9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556BDDE-AD48-4A59-8178-0DF2CAFB30C3}"/>
              </a:ext>
            </a:extLst>
          </p:cNvPr>
          <p:cNvSpPr>
            <a:spLocks noGrp="1"/>
          </p:cNvSpPr>
          <p:nvPr>
            <p:ph idx="1"/>
          </p:nvPr>
        </p:nvSpPr>
        <p:spPr>
          <a:xfrm>
            <a:off x="451514" y="999202"/>
            <a:ext cx="6376989" cy="5042160"/>
          </a:xfrm>
        </p:spPr>
        <p:txBody>
          <a:bodyPr anchor="t">
            <a:normAutofit/>
          </a:bodyPr>
          <a:lstStyle/>
          <a:p>
            <a:r>
              <a:rPr lang="en-IN" sz="2000"/>
              <a:t>Limitation :</a:t>
            </a:r>
          </a:p>
          <a:p>
            <a:pPr marL="457200" indent="-457200">
              <a:buAutoNum type="arabicPeriod"/>
            </a:pPr>
            <a:r>
              <a:rPr lang="en-IN" sz="2000"/>
              <a:t>It can be used I flat position only </a:t>
            </a:r>
          </a:p>
          <a:p>
            <a:pPr marL="457200" indent="-457200">
              <a:buAutoNum type="arabicPeriod"/>
            </a:pPr>
            <a:r>
              <a:rPr lang="en-IN" sz="2000"/>
              <a:t>Heat affected zone is maximum.</a:t>
            </a:r>
          </a:p>
          <a:p>
            <a:pPr marL="457200" indent="-457200">
              <a:buAutoNum type="arabicPeriod"/>
            </a:pPr>
            <a:r>
              <a:rPr lang="en-IN" sz="2000"/>
              <a:t>Weld stress will be maximum in the joint.</a:t>
            </a:r>
          </a:p>
          <a:p>
            <a:r>
              <a:rPr lang="en-IN" sz="2000"/>
              <a:t>Application : Ship welding, fabrication of pressure vessels, welding of high thickness metal.</a:t>
            </a:r>
          </a:p>
        </p:txBody>
      </p:sp>
      <p:pic>
        <p:nvPicPr>
          <p:cNvPr id="2050" name="Picture 2" descr="SAW) Submerged Arc Welding | welding &amp; NDT">
            <a:extLst>
              <a:ext uri="{FF2B5EF4-FFF2-40B4-BE49-F238E27FC236}">
                <a16:creationId xmlns:a16="http://schemas.microsoft.com/office/drawing/2014/main" id="{444447D3-53D8-470F-A858-448884A30E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97561" y="999201"/>
            <a:ext cx="5442925" cy="579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434898"/>
      </p:ext>
    </p:extLst>
  </p:cSld>
  <p:clrMapOvr>
    <a:masterClrMapping/>
  </p:clrMapOvr>
  <p:transition/>
  <p:timing/>
</p:sld>
</file>

<file path=ppt/slides/slide1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8C01514-AA46-430B-A88A-D861E800B42E}"/>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3818EC9C-31D9-405D-9F7E-AC35216496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514" y="1032386"/>
            <a:ext cx="10476463" cy="4970207"/>
          </a:xfrm>
        </p:spPr>
      </p:pic>
    </p:spTree>
    <p:extLst>
      <p:ext uri="{BB962C8B-B14F-4D97-AF65-F5344CB8AC3E}">
        <p14:creationId xmlns:p14="http://schemas.microsoft.com/office/powerpoint/2010/main" val="3530225116"/>
      </p:ext>
    </p:extLst>
  </p:cSld>
  <p:clrMapOvr>
    <a:masterClrMapping/>
  </p:clrMapOvr>
  <p:transition/>
  <p:timing/>
</p:sld>
</file>

<file path=ppt/slides/slide1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6FEA1C-F77C-48F7-A5C2-104217827CE5}"/>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58B62845-7BC5-4B88-8096-C7EE73976C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514" y="1101777"/>
            <a:ext cx="10476464" cy="5043487"/>
          </a:xfrm>
        </p:spPr>
      </p:pic>
    </p:spTree>
    <p:extLst>
      <p:ext uri="{BB962C8B-B14F-4D97-AF65-F5344CB8AC3E}">
        <p14:creationId xmlns:p14="http://schemas.microsoft.com/office/powerpoint/2010/main" val="210255537"/>
      </p:ext>
    </p:extLst>
  </p:cSld>
  <p:clrMapOvr>
    <a:masterClrMapping/>
  </p:clrMapOvr>
  <p:transition/>
  <p:timing/>
</p:sld>
</file>

<file path=ppt/slides/slide1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8BA6EB-AEEE-418B-858A-81D04D9FB503}"/>
              </a:ext>
            </a:extLst>
          </p:cNvPr>
          <p:cNvSpPr>
            <a:spLocks noGrp="1"/>
          </p:cNvSpPr>
          <p:nvPr>
            <p:ph type="title"/>
          </p:nvPr>
        </p:nvSpPr>
        <p:spPr>
          <a:xfrm>
            <a:off x="451513" y="28752"/>
            <a:ext cx="10698267" cy="721875"/>
          </a:xfrm>
        </p:spPr>
        <p:txBody>
          <a:bodyPr/>
          <a:lstStyle/>
          <a:p>
            <a:r>
              <a:rPr lang="en-IN"/>
              <a:t>Tungsten Inert Gas Arc Welding (TIG, GTAW) :</a:t>
            </a:r>
          </a:p>
        </p:txBody>
      </p:sp>
      <p:sp>
        <p:nvSpPr>
          <p:cNvPr id="3" name="Content Placeholder 2">
            <a:extLst>
              <a:ext uri="{FF2B5EF4-FFF2-40B4-BE49-F238E27FC236}">
                <a16:creationId xmlns:a16="http://schemas.microsoft.com/office/drawing/2014/main" id="{533EB7B4-B360-468B-9B3B-89C317FF5EB2}"/>
              </a:ext>
            </a:extLst>
          </p:cNvPr>
          <p:cNvSpPr>
            <a:spLocks noGrp="1"/>
          </p:cNvSpPr>
          <p:nvPr>
            <p:ph idx="1"/>
          </p:nvPr>
        </p:nvSpPr>
        <p:spPr>
          <a:xfrm>
            <a:off x="451514" y="999201"/>
            <a:ext cx="6111518" cy="5268863"/>
          </a:xfrm>
        </p:spPr>
        <p:txBody>
          <a:bodyPr anchor="t">
            <a:normAutofit/>
          </a:bodyPr>
          <a:lstStyle/>
          <a:p>
            <a:pPr algn="just"/>
            <a:r>
              <a:rPr lang="en-IN" sz="2000"/>
              <a:t>Tungsten Inert Gas Arc Welding (Gas Tungsten Arc Welding) is a welding process, in which heat is generated by an electric arc struck between a tungsten non-consumable electrode and the work piece.</a:t>
            </a:r>
          </a:p>
          <a:p>
            <a:pPr algn="just"/>
            <a:r>
              <a:rPr lang="en-IN" sz="2000"/>
              <a:t>The weld pool is shielded by an inert gas (Argon, helium, Nitrogen) protecting the molten metal from atmospheric contamination.</a:t>
            </a:r>
          </a:p>
          <a:p>
            <a:pPr algn="just"/>
            <a:r>
              <a:rPr lang="en-IN" sz="2000"/>
              <a:t>The heat produced by the arc melts the work pieces edges and joins them. Filler rod may be used, if required.</a:t>
            </a:r>
          </a:p>
          <a:p>
            <a:pPr algn="just"/>
            <a:r>
              <a:rPr lang="en-IN" sz="2000"/>
              <a:t>Tungsten Inert Gas Arc Welding produces a high quality weld of most of metals. Flux is not used in the process.</a:t>
            </a:r>
          </a:p>
        </p:txBody>
      </p:sp>
      <p:pic>
        <p:nvPicPr>
          <p:cNvPr id="3074" name="Picture 2">
            <a:extLst>
              <a:ext uri="{FF2B5EF4-FFF2-40B4-BE49-F238E27FC236}">
                <a16:creationId xmlns:a16="http://schemas.microsoft.com/office/drawing/2014/main" id="{0D15003E-F8B6-4B7D-B20E-13EC1A430C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5611" y="999202"/>
            <a:ext cx="4714875" cy="526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564430"/>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76563A4C-E6D9-478D-922B-310C0E9FD1EA}"/>
              </a:ext>
            </a:extLst>
          </p:cNvPr>
          <p:cNvSpPr>
            <a:spLocks noGrp="1"/>
          </p:cNvSpPr>
          <p:nvPr>
            <p:ph type="title"/>
          </p:nvPr>
        </p:nvSpPr>
        <p:spPr/>
        <p:txBody>
          <a:bodyPr>
            <a:normAutofit fontScale="90000"/>
          </a:bodyPr>
          <a:lstStyle/>
          <a:p>
            <a:pPr algn="ctr"/>
            <a:r>
              <a:rPr lang="en-IN">
                <a:solidFill>
                  <a:srgbClr val="FF0000"/>
                </a:solidFill>
              </a:rPr>
              <a:t>Principal </a:t>
            </a:r>
            <a:r>
              <a:rPr lang="en-IN" smtClean="0">
                <a:solidFill>
                  <a:srgbClr val="FF0000"/>
                </a:solidFill>
              </a:rPr>
              <a:t>Angles of Single </a:t>
            </a:r>
            <a:r>
              <a:rPr lang="en-IN">
                <a:solidFill>
                  <a:srgbClr val="FF0000"/>
                </a:solidFill>
              </a:rPr>
              <a:t>P</a:t>
            </a:r>
            <a:r>
              <a:rPr lang="en-IN" smtClean="0">
                <a:solidFill>
                  <a:srgbClr val="FF0000"/>
                </a:solidFill>
              </a:rPr>
              <a:t>oint </a:t>
            </a:r>
            <a:r>
              <a:rPr lang="en-IN">
                <a:solidFill>
                  <a:srgbClr val="FF0000"/>
                </a:solidFill>
              </a:rPr>
              <a:t>C</a:t>
            </a:r>
            <a:r>
              <a:rPr lang="en-IN" smtClean="0">
                <a:solidFill>
                  <a:srgbClr val="FF0000"/>
                </a:solidFill>
              </a:rPr>
              <a:t>utting Tool</a:t>
            </a:r>
            <a:endParaRPr lang="en-IN">
              <a:solidFill>
                <a:srgbClr val="FF0000"/>
              </a:solidFill>
            </a:endParaRPr>
          </a:p>
        </p:txBody>
      </p:sp>
      <p:sp>
        <p:nvSpPr>
          <p:cNvPr id="3" name="Content Placeholder 2">
            <a:extLst>
              <a:ext uri="{FF2B5EF4-FFF2-40B4-BE49-F238E27FC236}">
                <a16:creationId xmlns="" xmlns:a16="http://schemas.microsoft.com/office/drawing/2014/main" id="{EA6C01F0-29F1-4527-B970-59EB0D0527E4}"/>
              </a:ext>
            </a:extLst>
          </p:cNvPr>
          <p:cNvSpPr>
            <a:spLocks noGrp="1"/>
          </p:cNvSpPr>
          <p:nvPr>
            <p:ph idx="1"/>
          </p:nvPr>
        </p:nvSpPr>
        <p:spPr/>
        <p:txBody>
          <a:bodyPr>
            <a:normAutofit/>
          </a:bodyPr>
          <a:lstStyle/>
          <a:p>
            <a:pPr marL="0" indent="0" algn="just">
              <a:buNone/>
            </a:pPr>
            <a:r>
              <a:rPr lang="en-IN" sz="3200"/>
              <a:t>The different angles provided on a single point cutting tool have a great significance role to play in successful and efficient machining of different metals</a:t>
            </a:r>
            <a:r>
              <a:rPr lang="en-IN" sz="3200" smtClean="0"/>
              <a:t>. </a:t>
            </a:r>
          </a:p>
          <a:p>
            <a:pPr marL="0" indent="0" algn="just">
              <a:buNone/>
            </a:pPr>
            <a:endParaRPr lang="en-IN" sz="320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6769" y="4182916"/>
            <a:ext cx="3267455" cy="207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42226" y="3655227"/>
            <a:ext cx="3135630" cy="283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149416"/>
      </p:ext>
    </p:extLst>
  </p:cSld>
  <p:clrMapOvr>
    <a:masterClrMapping/>
  </p:clrMapOvr>
  <p:transition/>
  <p:timing/>
</p:sld>
</file>

<file path=ppt/slides/slide1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B8DA3-6B2A-4ADA-836A-B16D93B8C2A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A28AC5C-9DF1-496B-9F88-ED03AEA04E64}"/>
              </a:ext>
            </a:extLst>
          </p:cNvPr>
          <p:cNvSpPr>
            <a:spLocks noGrp="1"/>
          </p:cNvSpPr>
          <p:nvPr>
            <p:ph idx="1"/>
          </p:nvPr>
        </p:nvSpPr>
        <p:spPr>
          <a:xfrm>
            <a:off x="451514" y="999201"/>
            <a:ext cx="11288972" cy="5357353"/>
          </a:xfrm>
        </p:spPr>
        <p:txBody>
          <a:bodyPr anchor="t">
            <a:normAutofit/>
          </a:bodyPr>
          <a:lstStyle/>
          <a:p>
            <a:pPr marL="0" indent="0" algn="just">
              <a:buNone/>
            </a:pPr>
            <a:r>
              <a:rPr lang="en-IN" sz="2000"/>
              <a:t>Advantages of Tungsten Inert Gas Arc Welding (TIG, GTAW):</a:t>
            </a:r>
          </a:p>
          <a:p>
            <a:pPr algn="just"/>
            <a:r>
              <a:rPr lang="en-IN" sz="2000"/>
              <a:t>Weld composition is close to that of the parent metal;</a:t>
            </a:r>
          </a:p>
          <a:p>
            <a:pPr algn="just"/>
            <a:r>
              <a:rPr lang="en-IN" sz="2000"/>
              <a:t>High quality weld structure</a:t>
            </a:r>
          </a:p>
          <a:p>
            <a:pPr algn="just"/>
            <a:r>
              <a:rPr lang="en-IN" sz="2000"/>
              <a:t>Slag removal is not required (no slag);</a:t>
            </a:r>
          </a:p>
          <a:p>
            <a:pPr algn="just"/>
            <a:r>
              <a:rPr lang="en-IN" sz="2000"/>
              <a:t>Thermal distortions of work pieces are minimal due to concentration of heat in small zone.</a:t>
            </a:r>
          </a:p>
          <a:p>
            <a:pPr marL="0" indent="0" algn="just">
              <a:buNone/>
            </a:pPr>
            <a:r>
              <a:rPr lang="en-IN" sz="2000"/>
              <a:t>Disadvantages of Tungsten Inert Gas Arc Welding (TIG, GTAW):</a:t>
            </a:r>
          </a:p>
          <a:p>
            <a:pPr algn="just"/>
            <a:r>
              <a:rPr lang="en-IN" sz="2000"/>
              <a:t>Low welding rate;</a:t>
            </a:r>
          </a:p>
          <a:p>
            <a:pPr algn="just"/>
            <a:r>
              <a:rPr lang="en-IN" sz="2000"/>
              <a:t>Relatively expensive;</a:t>
            </a:r>
          </a:p>
          <a:p>
            <a:pPr algn="just"/>
            <a:r>
              <a:rPr lang="en-IN" sz="2000"/>
              <a:t>Requires high level of operators skill.</a:t>
            </a:r>
          </a:p>
          <a:p>
            <a:pPr marL="0" indent="0" algn="just">
              <a:buNone/>
            </a:pPr>
            <a:r>
              <a:rPr lang="en-IN" sz="2000"/>
              <a:t>Applications : </a:t>
            </a:r>
          </a:p>
          <a:p>
            <a:pPr algn="just"/>
            <a:r>
              <a:rPr lang="en-IN" sz="2000"/>
              <a:t>This technique can be used for welding of Al, Mg and its alloy in aerospace and automobile industries.</a:t>
            </a:r>
          </a:p>
          <a:p>
            <a:pPr marL="0" indent="0" algn="just">
              <a:buNone/>
            </a:pPr>
            <a:endParaRPr lang="en-IN" sz="2000"/>
          </a:p>
        </p:txBody>
      </p:sp>
    </p:spTree>
    <p:extLst>
      <p:ext uri="{BB962C8B-B14F-4D97-AF65-F5344CB8AC3E}">
        <p14:creationId xmlns:p14="http://schemas.microsoft.com/office/powerpoint/2010/main" val="3956324611"/>
      </p:ext>
    </p:extLst>
  </p:cSld>
  <p:clrMapOvr>
    <a:masterClrMapping/>
  </p:clrMapOvr>
  <p:transition/>
  <p:timing/>
</p:sld>
</file>

<file path=ppt/slides/slide1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CADFBF-7E27-4D24-8858-0CB7BE9DF74F}"/>
              </a:ext>
            </a:extLst>
          </p:cNvPr>
          <p:cNvSpPr>
            <a:spLocks noGrp="1"/>
          </p:cNvSpPr>
          <p:nvPr>
            <p:ph type="title"/>
          </p:nvPr>
        </p:nvSpPr>
        <p:spPr/>
        <p:txBody>
          <a:bodyPr/>
          <a:lstStyle/>
          <a:p>
            <a:r>
              <a:rPr lang="en-IN"/>
              <a:t>Metal Inert Gas Welding (MIG, GMAW):</a:t>
            </a:r>
          </a:p>
        </p:txBody>
      </p:sp>
      <p:sp>
        <p:nvSpPr>
          <p:cNvPr id="3" name="Content Placeholder 2">
            <a:extLst>
              <a:ext uri="{FF2B5EF4-FFF2-40B4-BE49-F238E27FC236}">
                <a16:creationId xmlns:a16="http://schemas.microsoft.com/office/drawing/2014/main" id="{5257BA25-6CA3-4932-942A-563FA075C18B}"/>
              </a:ext>
            </a:extLst>
          </p:cNvPr>
          <p:cNvSpPr>
            <a:spLocks noGrp="1"/>
          </p:cNvSpPr>
          <p:nvPr>
            <p:ph idx="1"/>
          </p:nvPr>
        </p:nvSpPr>
        <p:spPr>
          <a:xfrm>
            <a:off x="451514" y="999201"/>
            <a:ext cx="6332744" cy="5295899"/>
          </a:xfrm>
        </p:spPr>
        <p:txBody>
          <a:bodyPr anchor="t">
            <a:normAutofit/>
          </a:bodyPr>
          <a:lstStyle/>
          <a:p>
            <a:pPr algn="just"/>
            <a:r>
              <a:rPr lang="en-IN" sz="2000"/>
              <a:t>Metal Inert Gas Welding (Gas Metal Arc Welding) is a arc welding process, in which the weld is shielded by an external gas (Argon, helium, CO2, argon + Oxygen or other gas mixtures).</a:t>
            </a:r>
          </a:p>
          <a:p>
            <a:pPr algn="just"/>
            <a:r>
              <a:rPr lang="en-IN" sz="2000"/>
              <a:t>Consumable electrode wire, having chemical composition similar to that of the parent material, is continuously fed from a spool to the arc zone. The arc heats and melts both the work pieces edges and the electrode wire. The fused electrode material is supplied to the surfaces of the work pieces, fills the weld pool and forms joint.</a:t>
            </a:r>
          </a:p>
          <a:p>
            <a:pPr algn="just"/>
            <a:r>
              <a:rPr lang="en-IN" sz="2000"/>
              <a:t>Due to automatic feeding of the filling wire (electrode) the process is referred to as a semi-automatic. The operator controls only the torch positioning and speed.</a:t>
            </a:r>
          </a:p>
        </p:txBody>
      </p:sp>
      <p:pic>
        <p:nvPicPr>
          <p:cNvPr id="4098" name="Picture 2">
            <a:extLst>
              <a:ext uri="{FF2B5EF4-FFF2-40B4-BE49-F238E27FC236}">
                <a16:creationId xmlns:a16="http://schemas.microsoft.com/office/drawing/2014/main" id="{D5155DE0-F589-456E-9F29-C2B2DFB934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9686" y="999202"/>
            <a:ext cx="4714875"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59861"/>
      </p:ext>
    </p:extLst>
  </p:cSld>
  <p:clrMapOvr>
    <a:masterClrMapping/>
  </p:clrMapOvr>
  <p:transition/>
  <p:timing/>
</p:sld>
</file>

<file path=ppt/slides/slide1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509C1-0EC4-47BF-B7AD-2A9FB0E58BC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72CE6F7-8B0B-45AB-8A35-B64A8D05BF67}"/>
              </a:ext>
            </a:extLst>
          </p:cNvPr>
          <p:cNvSpPr>
            <a:spLocks noGrp="1"/>
          </p:cNvSpPr>
          <p:nvPr>
            <p:ph idx="1"/>
          </p:nvPr>
        </p:nvSpPr>
        <p:spPr/>
        <p:txBody>
          <a:bodyPr anchor="t">
            <a:normAutofit lnSpcReduction="10000"/>
          </a:bodyPr>
          <a:lstStyle/>
          <a:p>
            <a:pPr marL="0" indent="0" algn="just">
              <a:buNone/>
            </a:pPr>
            <a:r>
              <a:rPr lang="en-IN" sz="2000"/>
              <a:t>Advantages of Metal Inert Gas Welding (MIG, GMAW):</a:t>
            </a:r>
          </a:p>
          <a:p>
            <a:pPr algn="just"/>
            <a:r>
              <a:rPr lang="en-IN" sz="2000"/>
              <a:t>Continuous weld may be produced (no interruptions);</a:t>
            </a:r>
          </a:p>
          <a:p>
            <a:pPr algn="just"/>
            <a:r>
              <a:rPr lang="en-IN" sz="2000"/>
              <a:t>High level of operators skill is not required;</a:t>
            </a:r>
          </a:p>
          <a:p>
            <a:pPr algn="just"/>
            <a:r>
              <a:rPr lang="en-IN" sz="2000"/>
              <a:t>Slag removal is not required (no slag);</a:t>
            </a:r>
          </a:p>
          <a:p>
            <a:pPr algn="just"/>
            <a:endParaRPr lang="en-IN" sz="2000"/>
          </a:p>
          <a:p>
            <a:pPr marL="0" indent="0" algn="just">
              <a:buNone/>
            </a:pPr>
            <a:r>
              <a:rPr lang="en-IN" sz="2000"/>
              <a:t>Disadvantages of Metal Inert Gas Welding (MIG, GMAW):</a:t>
            </a:r>
          </a:p>
          <a:p>
            <a:pPr algn="just"/>
            <a:r>
              <a:rPr lang="en-IN" sz="2000"/>
              <a:t>Expensive and non-portable equipment is required;</a:t>
            </a:r>
          </a:p>
          <a:p>
            <a:pPr algn="just"/>
            <a:r>
              <a:rPr lang="en-IN" sz="2000"/>
              <a:t>Outdoor application are limited because of effect of wind, dispersing the shielding gas.</a:t>
            </a:r>
          </a:p>
          <a:p>
            <a:pPr marL="0" indent="0" algn="just">
              <a:buNone/>
            </a:pPr>
            <a:endParaRPr lang="en-IN" sz="2000"/>
          </a:p>
          <a:p>
            <a:pPr marL="0" indent="0" algn="just">
              <a:buNone/>
            </a:pPr>
            <a:r>
              <a:rPr lang="en-IN" sz="2000"/>
              <a:t>Applications : </a:t>
            </a:r>
          </a:p>
          <a:p>
            <a:pPr algn="just"/>
            <a:r>
              <a:rPr lang="en-IN" sz="2000"/>
              <a:t>This technique can be used for welding of high thickness material made-up of Al, Mg and cooper and its alloys in automobile and aerospace industries.</a:t>
            </a:r>
          </a:p>
          <a:p>
            <a:pPr marL="0" indent="0" algn="just">
              <a:buNone/>
            </a:pPr>
            <a:endParaRPr lang="en-IN" sz="2000"/>
          </a:p>
          <a:p>
            <a:pPr marL="0" indent="0" algn="just">
              <a:buNone/>
            </a:pPr>
            <a:endParaRPr lang="en-IN" sz="2000"/>
          </a:p>
          <a:p>
            <a:pPr marL="0" indent="0" algn="just">
              <a:buNone/>
            </a:pPr>
            <a:endParaRPr lang="en-IN" sz="2000"/>
          </a:p>
        </p:txBody>
      </p:sp>
    </p:spTree>
    <p:extLst>
      <p:ext uri="{BB962C8B-B14F-4D97-AF65-F5344CB8AC3E}">
        <p14:creationId xmlns:p14="http://schemas.microsoft.com/office/powerpoint/2010/main" val="3237033925"/>
      </p:ext>
    </p:extLst>
  </p:cSld>
  <p:clrMapOvr>
    <a:masterClrMapping/>
  </p:clrMapOvr>
  <p:transition/>
  <p:timing/>
</p:sld>
</file>

<file path=ppt/slides/slide1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929D25D-DD7D-49F2-87C8-E8D5FEAF9004}"/>
              </a:ext>
            </a:extLst>
          </p:cNvPr>
          <p:cNvSpPr>
            <a:spLocks noGrp="1"/>
          </p:cNvSpPr>
          <p:nvPr>
            <p:ph type="title"/>
          </p:nvPr>
        </p:nvSpPr>
        <p:spPr/>
        <p:txBody>
          <a:bodyPr/>
          <a:lstStyle/>
          <a:p>
            <a:r>
              <a:rPr lang="en-IN"/>
              <a:t>Thermit Welding (TW):</a:t>
            </a:r>
          </a:p>
        </p:txBody>
      </p:sp>
      <mc:AlternateContent>
        <mc:Choice Requires="a14">
          <p:sp>
            <p:nvSpPr>
              <p:cNvPr id="3" name="Content Placeholder 2">
                <a:extLst>
                  <a:ext uri="{FF2B5EF4-FFF2-40B4-BE49-F238E27FC236}">
                    <a16:creationId xmlns:a16="http://schemas.microsoft.com/office/drawing/2014/main" id="{1F462C55-363E-4DA0-8FA8-63DCE90FF274}"/>
                  </a:ext>
                </a:extLst>
              </p:cNvPr>
              <p:cNvSpPr>
                <a:spLocks noGrp="1"/>
              </p:cNvSpPr>
              <p:nvPr>
                <p:ph idx="1"/>
              </p:nvPr>
            </p:nvSpPr>
            <p:spPr>
              <a:xfrm>
                <a:off x="451514" y="999202"/>
                <a:ext cx="10476464" cy="5042160"/>
              </a:xfrm>
            </p:spPr>
            <p:txBody>
              <a:bodyPr anchor="t">
                <a:normAutofit/>
              </a:bodyPr>
              <a:lstStyle/>
              <a:p>
                <a:pPr algn="just"/>
                <a:r>
                  <a:rPr lang="en-IN" sz="2000"/>
                  <a:t>Thermit Welding is a welding process utilizing heat generated by </a:t>
                </a:r>
                <a:r>
                  <a:rPr lang="en-IN" sz="2000">
                    <a:solidFill>
                      <a:srgbClr val="FF0000"/>
                    </a:solidFill>
                  </a:rPr>
                  <a:t>exothermic chemical reaction </a:t>
                </a:r>
                <a:r>
                  <a:rPr lang="en-IN" sz="2000"/>
                  <a:t>between the components of the thermit (a mixture of a metal oxide and aluminium powder). The molten metal, produced by the reaction, acts as a filler material joining the work pieces after Solidification.</a:t>
                </a:r>
              </a:p>
              <a:p>
                <a:pPr algn="just"/>
                <a:r>
                  <a:rPr lang="en-IN" sz="2000"/>
                  <a:t>Thermit Welding is mainly used for joining steel parts, therefore common thermit is composed from iron oxide (78%) and aluminium powder (22%).</a:t>
                </a:r>
              </a:p>
              <a:p>
                <a:pPr algn="just"/>
                <a:r>
                  <a:rPr lang="en-IN" sz="2000"/>
                  <a:t>The proportion 78-22 is determined by the chemical reaction of combustion of aluminium:</a:t>
                </a:r>
              </a:p>
              <a:p>
                <a:pPr marL="0" indent="0" algn="ctr">
                  <a:buNone/>
                </a:pPr>
                <a:r>
                  <a:rPr lang="en-IN" sz="2000"/>
                  <a:t>8Al + Fe3O4 = 9Fe + 4Al2O3 + Heat ( 3088 </a:t>
                </a:r>
                <a14:m>
                  <m:oMathPara>
                    <m:oMathParaPr>
                      <m:jc/>
                    </m:oMathParaPr>
                    <m:oMath>
                      <m:r>
                        <a:rPr lang="en-IN" sz="2000" i="1" smtClean="0">
                          <a:latin typeface="Cambria Math" panose="02040503050406030204" pitchFamily="18" charset="0"/>
                          <a:ea typeface="Cambria Math" panose="02040503050406030204" pitchFamily="18" charset="0"/>
                        </a:rPr>
                        <m:t>℃</m:t>
                      </m:r>
                    </m:oMath>
                  </m:oMathPara>
                </a14:m>
                <a:r>
                  <a:rPr lang="en-IN" sz="2000"/>
                  <a:t> )</a:t>
                </a:r>
              </a:p>
              <a:p>
                <a:pPr algn="just"/>
                <a:r>
                  <a:rPr lang="en-IN" sz="2000"/>
                  <a:t>The combustion reaction products (iron and aluminium oxide) heat up to 4500°F (2500°C). Liquid iron fills the sand (or ceramic) mould built around the welded parts, the slag (aluminium oxide), floating up , is then removed from the weld surface.</a:t>
                </a:r>
              </a:p>
              <a:p>
                <a:pPr algn="just"/>
                <a:r>
                  <a:rPr lang="en-IN" sz="2000"/>
                  <a:t>Thermit Welding is used for repair of steel casings and forgings, for joining railroad rails, steel wires and steel pipes, for joining large cast and forged parts.</a:t>
                </a:r>
              </a:p>
            </p:txBody>
          </p:sp>
        </mc:Choice>
        <mc:Fallback>
          <p:sp>
            <p:nvSpPr>
              <p:cNvPr id="3" name="Content Placeholder 2">
                <a:extLst>
                  <a:ext uri="{FF2B5EF4-FFF2-40B4-BE49-F238E27FC236}">
                    <a16:creationId xmlns:a16="http://schemas.microsoft.com/office/drawing/2014/main" id="{1F462C55-363E-4DA0-8FA8-63DCE90FF274}"/>
                  </a:ext>
                </a:extLst>
              </p:cNvPr>
              <p:cNvSpPr>
                <a:spLocks noGrp="1" noRot="1" noChangeAspect="1" noMove="1" noResize="1" noEditPoints="1" noAdjustHandles="1" noChangeArrowheads="1" noChangeShapeType="1" noTextEdit="1"/>
              </p:cNvSpPr>
              <p:nvPr>
                <p:ph idx="1"/>
              </p:nvPr>
            </p:nvSpPr>
            <p:spPr>
              <a:xfrm>
                <a:off x="451514" y="999202"/>
                <a:ext cx="10476464" cy="5042160"/>
              </a:xfrm>
              <a:blipFill>
                <a:blip r:embed="rId2"/>
                <a:stretch>
                  <a:fillRect/>
                </a:stretch>
              </a:blipFill>
            </p:spPr>
            <p:txBody>
              <a:bodyPr/>
              <a:lstStyle/>
              <a:p>
                <a:r>
                  <a:rPr lang="en-IN">
                    <a:noFill/>
                  </a:rPr>
                  <a:t> </a:t>
                </a:r>
              </a:p>
            </p:txBody>
          </p:sp>
        </mc:Fallback>
      </mc:AlternateContent>
      <p:contentPart p14:bwMode="auto" r:id="rId3">
        <p14:nvContentPartPr>
          <p14:cNvPr id="4" name="Ink 3">
            <a:extLst>
              <a:ext uri="{FF2B5EF4-FFF2-40B4-BE49-F238E27FC236}">
                <a16:creationId xmlns:a16="http://schemas.microsoft.com/office/drawing/2014/main" id="{D18FBC7C-1F6D-45E5-9002-444E09F58B02}"/>
              </a:ext>
            </a:extLst>
          </p14:cNvPr>
          <p14:cNvContentPartPr/>
          <p14:nvPr/>
        </p14:nvContentPartPr>
        <p14:xfrm>
          <a:off x="902880" y="3585600"/>
          <a:ext cx="9456480" cy="2093760"/>
        </p14:xfrm>
      </p:contentPart>
    </p:spTree>
    <p:extLst>
      <p:ext uri="{BB962C8B-B14F-4D97-AF65-F5344CB8AC3E}">
        <p14:creationId xmlns:p14="http://schemas.microsoft.com/office/powerpoint/2010/main" val="2464780540"/>
      </p:ext>
    </p:extLst>
  </p:cSld>
  <p:clrMapOvr>
    <a:masterClrMapping/>
  </p:clrMapOvr>
  <p:transition/>
  <p:timing/>
</p:sld>
</file>

<file path=ppt/slides/slide1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1EA40F-252D-4DB9-8B2A-321A0CFA7E2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5921FC6-347F-4CDF-A450-C4901390A17F}"/>
              </a:ext>
            </a:extLst>
          </p:cNvPr>
          <p:cNvSpPr>
            <a:spLocks noGrp="1"/>
          </p:cNvSpPr>
          <p:nvPr>
            <p:ph idx="1"/>
          </p:nvPr>
        </p:nvSpPr>
        <p:spPr>
          <a:xfrm>
            <a:off x="451515" y="999202"/>
            <a:ext cx="5644486" cy="5042160"/>
          </a:xfrm>
        </p:spPr>
        <p:txBody>
          <a:bodyPr anchor="t">
            <a:normAutofit lnSpcReduction="10000"/>
          </a:bodyPr>
          <a:lstStyle/>
          <a:p>
            <a:pPr marL="0" indent="0">
              <a:buNone/>
            </a:pPr>
            <a:r>
              <a:rPr lang="en-IN" sz="2000" b="1"/>
              <a:t>Advantages of Thermit Welding:</a:t>
            </a:r>
          </a:p>
          <a:p>
            <a:r>
              <a:rPr lang="en-IN" sz="2000"/>
              <a:t>No external power source is required (heat of chemical reaction is utilized);</a:t>
            </a:r>
          </a:p>
          <a:p>
            <a:r>
              <a:rPr lang="en-IN" sz="2000"/>
              <a:t>Very large heavy section parts may be joined.</a:t>
            </a:r>
          </a:p>
          <a:p>
            <a:pPr marL="0" indent="0">
              <a:buNone/>
            </a:pPr>
            <a:r>
              <a:rPr lang="en-IN" sz="2000" b="1"/>
              <a:t>Disadvantages of Resistance Welding:</a:t>
            </a:r>
          </a:p>
          <a:p>
            <a:r>
              <a:rPr lang="en-IN" sz="2000"/>
              <a:t>Only ferrous (steel, chromium, nickel) parts may be welded;</a:t>
            </a:r>
          </a:p>
          <a:p>
            <a:r>
              <a:rPr lang="en-IN" sz="2000"/>
              <a:t>Slow welding rate;</a:t>
            </a:r>
          </a:p>
          <a:p>
            <a:r>
              <a:rPr lang="en-IN" sz="2000"/>
              <a:t>High temperature process may cause distortions and changes in Grain structure in the weld region.</a:t>
            </a:r>
          </a:p>
          <a:p>
            <a:r>
              <a:rPr lang="en-IN" sz="2000"/>
              <a:t>Weld may contain gas (Hydrogen) and slag contaminations.</a:t>
            </a:r>
          </a:p>
          <a:p>
            <a:pPr marL="0" indent="0">
              <a:buNone/>
            </a:pPr>
            <a:r>
              <a:rPr lang="en-IN" sz="2000" b="1"/>
              <a:t>Applications : </a:t>
            </a:r>
            <a:r>
              <a:rPr lang="en-IN" sz="2000"/>
              <a:t>Repair works of Railway rails.</a:t>
            </a:r>
          </a:p>
        </p:txBody>
      </p:sp>
      <p:pic>
        <p:nvPicPr>
          <p:cNvPr id="5122" name="Picture 2" descr="Thermit Welding of Rails">
            <a:extLst>
              <a:ext uri="{FF2B5EF4-FFF2-40B4-BE49-F238E27FC236}">
                <a16:creationId xmlns:a16="http://schemas.microsoft.com/office/drawing/2014/main" id="{2C3678B2-9386-4B1D-80A0-EE0F20BCAB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72748" y="999202"/>
            <a:ext cx="4867737" cy="25869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rmite welding | Find suppliers, processes &amp; material">
            <a:extLst>
              <a:ext uri="{FF2B5EF4-FFF2-40B4-BE49-F238E27FC236}">
                <a16:creationId xmlns:a16="http://schemas.microsoft.com/office/drawing/2014/main" id="{4F618205-732A-4E8D-9BA9-AA3ABFBAC1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72748" y="3586161"/>
            <a:ext cx="4867737" cy="2586959"/>
          </a:xfrm>
          <a:prstGeom prst="rect">
            <a:avLst/>
          </a:prstGeom>
          <a:noFill/>
          <a:extLst>
            <a:ext uri="{909E8E84-426E-40DD-AFC4-6F175D3DCCD1}">
              <a14:hiddenFill xmlns:a14="http://schemas.microsoft.com/office/drawing/2010/main">
                <a:solidFill>
                  <a:srgbClr val="FFFFFF"/>
                </a:solidFill>
              </a14:hiddenFill>
            </a:ext>
          </a:extLst>
        </p:spPr>
      </p:pic>
      <p:contentPart p14:bwMode="auto" r:id="rId4">
        <p14:nvContentPartPr>
          <p14:cNvPr id="4" name="Ink 3">
            <a:extLst>
              <a:ext uri="{FF2B5EF4-FFF2-40B4-BE49-F238E27FC236}">
                <a16:creationId xmlns:a16="http://schemas.microsoft.com/office/drawing/2014/main" id="{6F392D90-8435-4698-B156-AD27345B5A40}"/>
              </a:ext>
            </a:extLst>
          </p14:cNvPr>
          <p14:cNvContentPartPr/>
          <p14:nvPr/>
        </p14:nvContentPartPr>
        <p14:xfrm>
          <a:off x="296280" y="1039680"/>
          <a:ext cx="11048040" cy="5011560"/>
        </p14:xfrm>
      </p:contentPart>
    </p:spTree>
    <p:extLst>
      <p:ext uri="{BB962C8B-B14F-4D97-AF65-F5344CB8AC3E}">
        <p14:creationId xmlns:p14="http://schemas.microsoft.com/office/powerpoint/2010/main" val="2147613237"/>
      </p:ext>
    </p:extLst>
  </p:cSld>
  <p:clrMapOvr>
    <a:masterClrMapping/>
  </p:clrMapOvr>
  <p:transition/>
  <p:timing/>
</p:sld>
</file>

<file path=ppt/slides/slide1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5598605-5AE4-44C5-99F4-45313DDC66E0}"/>
              </a:ext>
            </a:extLst>
          </p:cNvPr>
          <p:cNvSpPr>
            <a:spLocks noGrp="1"/>
          </p:cNvSpPr>
          <p:nvPr>
            <p:ph type="title"/>
          </p:nvPr>
        </p:nvSpPr>
        <p:spPr/>
        <p:txBody>
          <a:bodyPr/>
          <a:lstStyle/>
          <a:p>
            <a:r>
              <a:rPr lang="en-IN"/>
              <a:t>Electroslag Welding (ESW)</a:t>
            </a:r>
          </a:p>
        </p:txBody>
      </p:sp>
      <p:sp>
        <p:nvSpPr>
          <p:cNvPr id="3" name="Content Placeholder 2">
            <a:extLst>
              <a:ext uri="{FF2B5EF4-FFF2-40B4-BE49-F238E27FC236}">
                <a16:creationId xmlns:a16="http://schemas.microsoft.com/office/drawing/2014/main" id="{CAD61308-C421-48E6-9AFA-12BAA0B4B60D}"/>
              </a:ext>
            </a:extLst>
          </p:cNvPr>
          <p:cNvSpPr>
            <a:spLocks noGrp="1"/>
          </p:cNvSpPr>
          <p:nvPr>
            <p:ph idx="1"/>
          </p:nvPr>
        </p:nvSpPr>
        <p:spPr>
          <a:xfrm>
            <a:off x="451514" y="1043447"/>
            <a:ext cx="6356555" cy="5042160"/>
          </a:xfrm>
        </p:spPr>
        <p:txBody>
          <a:bodyPr anchor="t">
            <a:normAutofit lnSpcReduction="10000"/>
          </a:bodyPr>
          <a:lstStyle/>
          <a:p>
            <a:pPr algn="just"/>
            <a:r>
              <a:rPr lang="en-IN" sz="2000"/>
              <a:t>Electroslag Welding is a welding process, in which the heat is generated by an electric current passing between the consumable electrode (filler metal) and the work piece through a molten slag covering the weld surface.</a:t>
            </a:r>
          </a:p>
          <a:p>
            <a:pPr algn="just"/>
            <a:r>
              <a:rPr lang="en-IN" sz="2000"/>
              <a:t>Prior to welding the gap between the two work pieces is filled with a welding flux. Electroslag Welding is initiated by an arc between the electrode and the work piece (or starting plate). Heat, generated by the arc, melts the fluxing powder and forms molten slag. The slag, having low electric conductivity, is maintained in liquid state due to heat produced by the electric current.</a:t>
            </a:r>
          </a:p>
          <a:p>
            <a:pPr algn="just"/>
            <a:r>
              <a:rPr lang="en-IN" sz="2000"/>
              <a:t>The slag reaches a temperature of about 3500°F (1930°C). This temperature is sufficient for melting the consumable electrode and work piece edges. Metal droplets fall to the weld pool and join the work pieces.</a:t>
            </a:r>
          </a:p>
          <a:p>
            <a:pPr algn="just"/>
            <a:r>
              <a:rPr lang="en-IN" sz="2000"/>
              <a:t>Electroslag Welding is used mainly for steels.</a:t>
            </a:r>
          </a:p>
        </p:txBody>
      </p:sp>
      <p:pic>
        <p:nvPicPr>
          <p:cNvPr id="1026" name="Picture 2">
            <a:extLst>
              <a:ext uri="{FF2B5EF4-FFF2-40B4-BE49-F238E27FC236}">
                <a16:creationId xmlns:a16="http://schemas.microsoft.com/office/drawing/2014/main" id="{F0FC0F21-4526-4F29-A567-B1E31EAC22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5611" y="1104900"/>
            <a:ext cx="4714875" cy="4648200"/>
          </a:xfrm>
          <a:prstGeom prst="rect">
            <a:avLst/>
          </a:prstGeom>
          <a:noFill/>
          <a:extLst>
            <a:ext uri="{909E8E84-426E-40DD-AFC4-6F175D3DCCD1}">
              <a14:hiddenFill xmlns:a14="http://schemas.microsoft.com/office/drawing/2010/main">
                <a:solidFill>
                  <a:srgbClr val="FFFFFF"/>
                </a:solidFill>
              </a14:hiddenFill>
            </a:ext>
          </a:extLst>
        </p:spPr>
      </p:pic>
      <p:contentPart p14:bwMode="auto" r:id="rId3">
        <p14:nvContentPartPr>
          <p14:cNvPr id="4" name="Ink 3">
            <a:extLst>
              <a:ext uri="{FF2B5EF4-FFF2-40B4-BE49-F238E27FC236}">
                <a16:creationId xmlns:a16="http://schemas.microsoft.com/office/drawing/2014/main" id="{0498FF82-0AC9-4A26-81B3-7B770E046F5A}"/>
              </a:ext>
            </a:extLst>
          </p14:cNvPr>
          <p14:cNvContentPartPr/>
          <p14:nvPr/>
        </p14:nvContentPartPr>
        <p14:xfrm>
          <a:off x="1000080" y="4011120"/>
          <a:ext cx="9953280" cy="2034720"/>
        </p14:xfrm>
      </p:contentPart>
    </p:spTree>
    <p:extLst>
      <p:ext uri="{BB962C8B-B14F-4D97-AF65-F5344CB8AC3E}">
        <p14:creationId xmlns:p14="http://schemas.microsoft.com/office/powerpoint/2010/main" val="1662336145"/>
      </p:ext>
    </p:extLst>
  </p:cSld>
  <p:clrMapOvr>
    <a:masterClrMapping/>
  </p:clrMapOvr>
  <p:transition/>
  <p:timing/>
</p:sld>
</file>

<file path=ppt/slides/slide1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0911E9A-B088-46CE-AA31-85AF9128DA7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D367876-2E88-4314-8745-F71C20794820}"/>
              </a:ext>
            </a:extLst>
          </p:cNvPr>
          <p:cNvSpPr>
            <a:spLocks noGrp="1"/>
          </p:cNvSpPr>
          <p:nvPr>
            <p:ph idx="1"/>
          </p:nvPr>
        </p:nvSpPr>
        <p:spPr>
          <a:xfrm>
            <a:off x="451514" y="999201"/>
            <a:ext cx="5993531" cy="5504837"/>
          </a:xfrm>
        </p:spPr>
        <p:txBody>
          <a:bodyPr anchor="t">
            <a:normAutofit fontScale="92500" lnSpcReduction="10000"/>
          </a:bodyPr>
          <a:lstStyle/>
          <a:p>
            <a:pPr marL="0" indent="0" algn="just">
              <a:buNone/>
            </a:pPr>
            <a:r>
              <a:rPr lang="en-IN" sz="2000"/>
              <a:t>Advantages of Electroslag Welding:</a:t>
            </a:r>
          </a:p>
          <a:p>
            <a:pPr algn="just"/>
            <a:r>
              <a:rPr lang="en-IN" sz="2000"/>
              <a:t>High deposition rate - up to 45 lbs/h (20 kg/h);</a:t>
            </a:r>
          </a:p>
          <a:p>
            <a:pPr algn="just"/>
            <a:r>
              <a:rPr lang="en-IN" sz="2000"/>
              <a:t>Low slag consumption (about 5% of the deposited metal weight);</a:t>
            </a:r>
          </a:p>
          <a:p>
            <a:pPr algn="just"/>
            <a:r>
              <a:rPr lang="en-IN" sz="2000"/>
              <a:t>Low distortion;</a:t>
            </a:r>
          </a:p>
          <a:p>
            <a:pPr algn="just"/>
            <a:r>
              <a:rPr lang="en-IN" sz="2000"/>
              <a:t>Unlimited thickness of work piece.</a:t>
            </a:r>
          </a:p>
          <a:p>
            <a:pPr marL="0" indent="0" algn="just">
              <a:buNone/>
            </a:pPr>
            <a:r>
              <a:rPr lang="en-IN" sz="2000"/>
              <a:t>Disadvantages of Electroslag welding:</a:t>
            </a:r>
          </a:p>
          <a:p>
            <a:pPr algn="just"/>
            <a:r>
              <a:rPr lang="en-IN" sz="2000"/>
              <a:t>Coarse grain structure of the weld;</a:t>
            </a:r>
          </a:p>
          <a:p>
            <a:pPr algn="just"/>
            <a:r>
              <a:rPr lang="en-IN" sz="2000"/>
              <a:t>Low toughness of the weld;</a:t>
            </a:r>
          </a:p>
          <a:p>
            <a:pPr algn="just"/>
            <a:r>
              <a:rPr lang="en-IN" sz="2000"/>
              <a:t>Only vertical position is possible.</a:t>
            </a:r>
          </a:p>
          <a:p>
            <a:pPr marL="0" indent="0" algn="just">
              <a:buNone/>
            </a:pPr>
            <a:r>
              <a:rPr lang="en-IN" sz="2000"/>
              <a:t>Application :</a:t>
            </a:r>
          </a:p>
          <a:p>
            <a:pPr algn="just"/>
            <a:r>
              <a:rPr lang="en-IN" sz="2000"/>
              <a:t>Heavy plates, forgings and castings can be easily butt welded.</a:t>
            </a:r>
          </a:p>
          <a:p>
            <a:pPr algn="just"/>
            <a:r>
              <a:rPr lang="en-IN" sz="2000"/>
              <a:t>High carbon steels, medium carbon steels, alloy steels such as stainless steels and nickel alloys can be welded.</a:t>
            </a:r>
          </a:p>
        </p:txBody>
      </p:sp>
      <p:pic>
        <p:nvPicPr>
          <p:cNvPr id="2050" name="Picture 2">
            <a:extLst>
              <a:ext uri="{FF2B5EF4-FFF2-40B4-BE49-F238E27FC236}">
                <a16:creationId xmlns:a16="http://schemas.microsoft.com/office/drawing/2014/main" id="{E87B242B-A8A3-4C06-899A-277CD4D4DF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5045" y="999201"/>
            <a:ext cx="5746955" cy="5652322"/>
          </a:xfrm>
          <a:prstGeom prst="rect">
            <a:avLst/>
          </a:prstGeom>
          <a:noFill/>
          <a:extLst>
            <a:ext uri="{909E8E84-426E-40DD-AFC4-6F175D3DCCD1}">
              <a14:hiddenFill xmlns:a14="http://schemas.microsoft.com/office/drawing/2010/main">
                <a:solidFill>
                  <a:srgbClr val="FFFFFF"/>
                </a:solidFill>
              </a14:hiddenFill>
            </a:ext>
          </a:extLst>
        </p:spPr>
      </p:pic>
      <p:contentPart p14:bwMode="auto" r:id="rId3">
        <p14:nvContentPartPr>
          <p14:cNvPr id="4" name="Ink 3">
            <a:extLst>
              <a:ext uri="{FF2B5EF4-FFF2-40B4-BE49-F238E27FC236}">
                <a16:creationId xmlns:a16="http://schemas.microsoft.com/office/drawing/2014/main" id="{88AB9E23-F838-46EF-A1B7-697FECC39253}"/>
              </a:ext>
            </a:extLst>
          </p14:cNvPr>
          <p14:cNvContentPartPr/>
          <p14:nvPr/>
        </p14:nvContentPartPr>
        <p14:xfrm>
          <a:off x="460080" y="4071960"/>
          <a:ext cx="4088160" cy="2109240"/>
        </p14:xfrm>
      </p:contentPart>
    </p:spTree>
    <p:extLst>
      <p:ext uri="{BB962C8B-B14F-4D97-AF65-F5344CB8AC3E}">
        <p14:creationId xmlns:p14="http://schemas.microsoft.com/office/powerpoint/2010/main" val="562642766"/>
      </p:ext>
    </p:extLst>
  </p:cSld>
  <p:clrMapOvr>
    <a:masterClrMapping/>
  </p:clrMapOvr>
  <p:transition/>
  <p:timing/>
</p:sld>
</file>

<file path=ppt/slides/slide1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265F182-FD2B-4116-B774-630CAE7DBB6C}"/>
              </a:ext>
            </a:extLst>
          </p:cNvPr>
          <p:cNvSpPr>
            <a:spLocks noGrp="1"/>
          </p:cNvSpPr>
          <p:nvPr>
            <p:ph type="title"/>
          </p:nvPr>
        </p:nvSpPr>
        <p:spPr/>
        <p:txBody>
          <a:bodyPr/>
          <a:lstStyle/>
          <a:p>
            <a:r>
              <a:rPr lang="en-IN"/>
              <a:t>Electron Beam Welding (EBW)</a:t>
            </a:r>
          </a:p>
        </p:txBody>
      </p:sp>
      <p:sp>
        <p:nvSpPr>
          <p:cNvPr id="3" name="Content Placeholder 2">
            <a:extLst>
              <a:ext uri="{FF2B5EF4-FFF2-40B4-BE49-F238E27FC236}">
                <a16:creationId xmlns:a16="http://schemas.microsoft.com/office/drawing/2014/main" id="{8E751440-010C-4497-AC1A-9EF9A7ACA1BC}"/>
              </a:ext>
            </a:extLst>
          </p:cNvPr>
          <p:cNvSpPr>
            <a:spLocks noGrp="1"/>
          </p:cNvSpPr>
          <p:nvPr>
            <p:ph idx="1"/>
          </p:nvPr>
        </p:nvSpPr>
        <p:spPr/>
        <p:txBody>
          <a:bodyPr anchor="t">
            <a:normAutofit/>
          </a:bodyPr>
          <a:lstStyle/>
          <a:p>
            <a:pPr algn="just"/>
            <a:r>
              <a:rPr lang="en-IN" sz="2000"/>
              <a:t>Electron Beam Welding is a welding process utilizing a heat generated by a beam of high energy electrons. The electrons strike the work piece and their kinetic energy converts into thermal energy heating the metal so that the edges of work piece are fused and joined together forming a weld after Solidification.</a:t>
            </a:r>
          </a:p>
          <a:p>
            <a:pPr algn="just"/>
            <a:r>
              <a:rPr lang="en-IN" sz="2000"/>
              <a:t>For welding of high strength and high melting point materials with more precession ( Accurate ) joint this technique can be used. </a:t>
            </a:r>
          </a:p>
          <a:p>
            <a:pPr algn="just"/>
            <a:r>
              <a:rPr lang="en-IN" sz="2000"/>
              <a:t>From the cathode electron will be released in different direction they will be directed towards anode by using electrodes. Due to movement of electron from cathode to anode they will be accelerated.</a:t>
            </a:r>
          </a:p>
          <a:p>
            <a:pPr algn="just"/>
            <a:r>
              <a:rPr lang="en-IN" sz="2000"/>
              <a:t>The elections coming  from different directions will be conversed as a single ray of electron beam, by using magnetic focusing lens and the electron beam is focusing on the workpiece at a given point due to this energy concentrated on the workpiece is very high and it is passing through the workpiece to the maximum depth.</a:t>
            </a:r>
          </a:p>
          <a:p>
            <a:pPr algn="just"/>
            <a:endParaRPr lang="en-IN" sz="2000"/>
          </a:p>
        </p:txBody>
      </p:sp>
    </p:spTree>
    <p:extLst>
      <p:ext uri="{BB962C8B-B14F-4D97-AF65-F5344CB8AC3E}">
        <p14:creationId xmlns:p14="http://schemas.microsoft.com/office/powerpoint/2010/main" val="2368459761"/>
      </p:ext>
    </p:extLst>
  </p:cSld>
  <p:clrMapOvr>
    <a:masterClrMapping/>
  </p:clrMapOvr>
  <p:transition/>
  <p:timing/>
</p:sld>
</file>

<file path=ppt/slides/slide1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2E097-D97B-4014-8E12-A0265049971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E8A8002-E67A-4033-B4B8-564E18579ABD}"/>
              </a:ext>
            </a:extLst>
          </p:cNvPr>
          <p:cNvSpPr>
            <a:spLocks noGrp="1"/>
          </p:cNvSpPr>
          <p:nvPr>
            <p:ph idx="1"/>
          </p:nvPr>
        </p:nvSpPr>
        <p:spPr>
          <a:xfrm>
            <a:off x="451514" y="999202"/>
            <a:ext cx="5644486" cy="5042160"/>
          </a:xfrm>
        </p:spPr>
        <p:txBody>
          <a:bodyPr anchor="t">
            <a:normAutofit/>
          </a:bodyPr>
          <a:lstStyle/>
          <a:p>
            <a:pPr marL="0" indent="0" algn="just">
              <a:buNone/>
            </a:pPr>
            <a:r>
              <a:rPr lang="en-IN" sz="2000"/>
              <a:t>Advantages of Electron Beam Welding (EBW):</a:t>
            </a:r>
          </a:p>
          <a:p>
            <a:pPr algn="just"/>
            <a:r>
              <a:rPr lang="en-IN" sz="2000"/>
              <a:t>Tight continuous weld;</a:t>
            </a:r>
          </a:p>
          <a:p>
            <a:pPr algn="just"/>
            <a:r>
              <a:rPr lang="en-IN" sz="2000"/>
              <a:t>Low distortion;</a:t>
            </a:r>
          </a:p>
          <a:p>
            <a:pPr algn="just"/>
            <a:r>
              <a:rPr lang="en-IN" sz="2000"/>
              <a:t>Narrow weld and narrow heat affected zone;</a:t>
            </a:r>
          </a:p>
          <a:p>
            <a:pPr algn="just"/>
            <a:r>
              <a:rPr lang="en-IN" sz="2000"/>
              <a:t>Filler metal is not required.</a:t>
            </a:r>
          </a:p>
          <a:p>
            <a:pPr marL="0" indent="0" algn="just">
              <a:buNone/>
            </a:pPr>
            <a:r>
              <a:rPr lang="en-IN" sz="2000"/>
              <a:t>Disadvantages of Electron Beam Welding (EBW):</a:t>
            </a:r>
          </a:p>
          <a:p>
            <a:pPr algn="just"/>
            <a:r>
              <a:rPr lang="en-IN" sz="2000"/>
              <a:t>Expensive equipment;</a:t>
            </a:r>
          </a:p>
          <a:p>
            <a:pPr algn="just"/>
            <a:r>
              <a:rPr lang="en-IN" sz="2000"/>
              <a:t>High production expenses;</a:t>
            </a:r>
          </a:p>
          <a:p>
            <a:pPr algn="just"/>
            <a:r>
              <a:rPr lang="en-IN" sz="2000"/>
              <a:t>X-ray irradiation.</a:t>
            </a:r>
          </a:p>
        </p:txBody>
      </p:sp>
      <p:pic>
        <p:nvPicPr>
          <p:cNvPr id="3076" name="Picture 4">
            <a:extLst>
              <a:ext uri="{FF2B5EF4-FFF2-40B4-BE49-F238E27FC236}">
                <a16:creationId xmlns:a16="http://schemas.microsoft.com/office/drawing/2014/main" id="{CADA2048-C789-4BC0-9D20-5A70C0810C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79857" y="999202"/>
            <a:ext cx="5922091" cy="5333847"/>
          </a:xfrm>
          <a:prstGeom prst="rect">
            <a:avLst/>
          </a:prstGeom>
          <a:noFill/>
          <a:extLst>
            <a:ext uri="{909E8E84-426E-40DD-AFC4-6F175D3DCCD1}">
              <a14:hiddenFill xmlns:a14="http://schemas.microsoft.com/office/drawing/2010/main">
                <a:solidFill>
                  <a:srgbClr val="FFFFFF"/>
                </a:solidFill>
              </a14:hiddenFill>
            </a:ext>
          </a:extLst>
        </p:spPr>
      </p:pic>
      <p:contentPart p14:bwMode="auto" r:id="rId3">
        <p14:nvContentPartPr>
          <p14:cNvPr id="4" name="Ink 3">
            <a:extLst>
              <a:ext uri="{FF2B5EF4-FFF2-40B4-BE49-F238E27FC236}">
                <a16:creationId xmlns:a16="http://schemas.microsoft.com/office/drawing/2014/main" id="{0A4D8419-4358-4D30-AB0F-133C1FDA3ADF}"/>
              </a:ext>
            </a:extLst>
          </p14:cNvPr>
          <p14:cNvContentPartPr/>
          <p14:nvPr/>
        </p14:nvContentPartPr>
        <p14:xfrm>
          <a:off x="387000" y="2160"/>
          <a:ext cx="10425240" cy="5775480"/>
        </p14:xfrm>
      </p:contentPart>
    </p:spTree>
    <p:extLst>
      <p:ext uri="{BB962C8B-B14F-4D97-AF65-F5344CB8AC3E}">
        <p14:creationId xmlns:p14="http://schemas.microsoft.com/office/powerpoint/2010/main" val="4047164063"/>
      </p:ext>
    </p:extLst>
  </p:cSld>
  <p:clrMapOvr>
    <a:masterClrMapping/>
  </p:clrMapOvr>
  <p:transition/>
  <p:timing/>
</p:sld>
</file>

<file path=ppt/slides/slide1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7335E69-EE00-488D-A3C7-FBBCFE48CB1B}"/>
              </a:ext>
            </a:extLst>
          </p:cNvPr>
          <p:cNvSpPr>
            <a:spLocks noGrp="1"/>
          </p:cNvSpPr>
          <p:nvPr>
            <p:ph type="title"/>
          </p:nvPr>
        </p:nvSpPr>
        <p:spPr/>
        <p:txBody>
          <a:bodyPr/>
          <a:lstStyle/>
          <a:p>
            <a:r>
              <a:rPr lang="en-IN"/>
              <a:t>Ultrasonic Welding :</a:t>
            </a:r>
          </a:p>
        </p:txBody>
      </p:sp>
      <p:sp>
        <p:nvSpPr>
          <p:cNvPr id="3" name="Content Placeholder 2">
            <a:extLst>
              <a:ext uri="{FF2B5EF4-FFF2-40B4-BE49-F238E27FC236}">
                <a16:creationId xmlns:a16="http://schemas.microsoft.com/office/drawing/2014/main" id="{FDD4F79B-11AB-4ADB-86DF-643133DA4707}"/>
              </a:ext>
            </a:extLst>
          </p:cNvPr>
          <p:cNvSpPr>
            <a:spLocks noGrp="1"/>
          </p:cNvSpPr>
          <p:nvPr>
            <p:ph idx="1"/>
          </p:nvPr>
        </p:nvSpPr>
        <p:spPr>
          <a:xfrm>
            <a:off x="451514" y="999202"/>
            <a:ext cx="10476464" cy="5042160"/>
          </a:xfrm>
        </p:spPr>
        <p:txBody>
          <a:bodyPr anchor="t">
            <a:normAutofit/>
          </a:bodyPr>
          <a:lstStyle/>
          <a:p>
            <a:pPr algn="just"/>
            <a:r>
              <a:rPr lang="en-IN" sz="2000"/>
              <a:t>It is a process of joining metal pieces held together under pressure by the application of very high frequency vibratory energy. The welding equipment consist of two units:</a:t>
            </a:r>
          </a:p>
          <a:p>
            <a:pPr marL="457200" indent="-457200" algn="just">
              <a:buAutoNum type="arabicPeriod"/>
            </a:pPr>
            <a:r>
              <a:rPr lang="en-IN" sz="2000"/>
              <a:t>A power source which converts frequency from 60 cycle/s to high frequency of 20,000 to 60,000 cycles/s.</a:t>
            </a:r>
          </a:p>
          <a:p>
            <a:pPr marL="457200" indent="-457200" algn="just">
              <a:buAutoNum type="arabicPeriod"/>
            </a:pPr>
            <a:r>
              <a:rPr lang="en-IN" sz="2000"/>
              <a:t>A transducer to change high frequency electrical power into vibratory energy.</a:t>
            </a:r>
          </a:p>
          <a:p>
            <a:pPr algn="just"/>
            <a:r>
              <a:rPr lang="en-IN" sz="2000"/>
              <a:t>This welding is used for joining of 1mm or less then 1 mm of thickness of the sheets. </a:t>
            </a:r>
          </a:p>
          <a:p>
            <a:pPr algn="just"/>
            <a:r>
              <a:rPr lang="en-IN" sz="2000"/>
              <a:t>The components to be joined are clamped between the welding tip and the anvil and then the pressure is applied to hold them in close contact.</a:t>
            </a:r>
          </a:p>
          <a:p>
            <a:pPr algn="just"/>
            <a:r>
              <a:rPr lang="en-IN" sz="2000"/>
              <a:t>Then the energy is supplied and the materials are heated at the point of contact due to internal friction to nearly 35 % of their melting. Thereafter, bonding of the workpiece surfaces takes place. </a:t>
            </a:r>
          </a:p>
          <a:p>
            <a:pPr algn="just"/>
            <a:r>
              <a:rPr lang="en-IN" sz="2000"/>
              <a:t>The amount of frequency and pressure to be exerted depends upon the type and size of material.</a:t>
            </a:r>
          </a:p>
        </p:txBody>
      </p:sp>
      <p:contentPart p14:bwMode="auto" r:id="rId2">
        <p14:nvContentPartPr>
          <p14:cNvPr id="4" name="Ink 3">
            <a:extLst>
              <a:ext uri="{FF2B5EF4-FFF2-40B4-BE49-F238E27FC236}">
                <a16:creationId xmlns:a16="http://schemas.microsoft.com/office/drawing/2014/main" id="{7C8DA6C7-71E4-422E-ABCD-45F17141A5A2}"/>
              </a:ext>
            </a:extLst>
          </p14:cNvPr>
          <p14:cNvContentPartPr/>
          <p14:nvPr/>
        </p14:nvContentPartPr>
        <p14:xfrm>
          <a:off x="420480" y="974520"/>
          <a:ext cx="10615680" cy="4626000"/>
        </p14:xfrm>
      </p:contentPart>
    </p:spTree>
    <p:extLst>
      <p:ext uri="{BB962C8B-B14F-4D97-AF65-F5344CB8AC3E}">
        <p14:creationId xmlns:p14="http://schemas.microsoft.com/office/powerpoint/2010/main" val="1000636478"/>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B0D63272-05A7-4298-BA01-684236592B82}"/>
              </a:ext>
            </a:extLst>
          </p:cNvPr>
          <p:cNvSpPr>
            <a:spLocks noGrp="1"/>
          </p:cNvSpPr>
          <p:nvPr>
            <p:ph type="title"/>
          </p:nvPr>
        </p:nvSpPr>
        <p:spPr/>
        <p:txBody>
          <a:bodyPr/>
          <a:lstStyle/>
          <a:p>
            <a:pPr algn="ctr"/>
            <a:r>
              <a:rPr lang="en-IN" smtClean="0">
                <a:solidFill>
                  <a:srgbClr val="FF0000"/>
                </a:solidFill>
              </a:rPr>
              <a:t>Principal Angles</a:t>
            </a:r>
            <a:endParaRPr lang="en-IN">
              <a:solidFill>
                <a:srgbClr val="FF0000"/>
              </a:solidFill>
            </a:endParaRPr>
          </a:p>
        </p:txBody>
      </p:sp>
      <p:sp>
        <p:nvSpPr>
          <p:cNvPr id="3" name="Content Placeholder 2">
            <a:extLst>
              <a:ext uri="{FF2B5EF4-FFF2-40B4-BE49-F238E27FC236}">
                <a16:creationId xmlns="" xmlns:a16="http://schemas.microsoft.com/office/drawing/2014/main" id="{29275E36-5F4A-4625-BF0D-607DCE9223A4}"/>
              </a:ext>
            </a:extLst>
          </p:cNvPr>
          <p:cNvSpPr>
            <a:spLocks noGrp="1"/>
          </p:cNvSpPr>
          <p:nvPr>
            <p:ph idx="1"/>
          </p:nvPr>
        </p:nvSpPr>
        <p:spPr>
          <a:xfrm>
            <a:off x="1103312" y="1809078"/>
            <a:ext cx="8946541" cy="4195481"/>
          </a:xfrm>
        </p:spPr>
        <p:txBody>
          <a:bodyPr>
            <a:noAutofit/>
          </a:bodyPr>
          <a:lstStyle/>
          <a:p>
            <a:pPr marL="457200" indent="-457200">
              <a:buAutoNum type="arabicParenR"/>
            </a:pPr>
            <a:r>
              <a:rPr lang="en-IN" sz="4000"/>
              <a:t>Rake Angle : Rake angle may be positive, Negative or Zero.</a:t>
            </a:r>
          </a:p>
          <a:p>
            <a:pPr marL="457200" indent="-457200">
              <a:buAutoNum type="arabicParenR"/>
            </a:pPr>
            <a:r>
              <a:rPr lang="en-IN" sz="4000"/>
              <a:t>Side Rake Angle</a:t>
            </a:r>
          </a:p>
          <a:p>
            <a:pPr marL="457200" indent="-457200">
              <a:buAutoNum type="arabicParenR"/>
            </a:pPr>
            <a:r>
              <a:rPr lang="en-IN" sz="4000"/>
              <a:t>Back Rake or Top Rake angle</a:t>
            </a:r>
          </a:p>
          <a:p>
            <a:pPr marL="457200" indent="-457200">
              <a:buAutoNum type="arabicParenR"/>
            </a:pPr>
            <a:r>
              <a:rPr lang="en-IN" sz="4000"/>
              <a:t>Lip Angle</a:t>
            </a:r>
          </a:p>
          <a:p>
            <a:pPr marL="457200" indent="-457200">
              <a:buAutoNum type="arabicParenR"/>
            </a:pPr>
            <a:r>
              <a:rPr lang="en-IN" sz="4000"/>
              <a:t>Clearance Angle</a:t>
            </a:r>
          </a:p>
        </p:txBody>
      </p:sp>
    </p:spTree>
    <p:extLst>
      <p:ext uri="{BB962C8B-B14F-4D97-AF65-F5344CB8AC3E}">
        <p14:creationId xmlns:p14="http://schemas.microsoft.com/office/powerpoint/2010/main" val="2301710804"/>
      </p:ext>
    </p:extLst>
  </p:cSld>
  <p:clrMapOvr>
    <a:masterClrMapping/>
  </p:clrMapOvr>
  <p:transition/>
  <p:timing/>
</p:sld>
</file>

<file path=ppt/slides/slide1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37ADD445-7809-4E23-97F9-23A17B1F9E42}"/>
              </a:ext>
            </a:extLst>
          </p:cNvPr>
          <p:cNvSpPr>
            <a:spLocks noGrp="1"/>
          </p:cNvSpPr>
          <p:nvPr>
            <p:ph idx="1"/>
          </p:nvPr>
        </p:nvSpPr>
        <p:spPr>
          <a:xfrm>
            <a:off x="451514" y="999201"/>
            <a:ext cx="5816551" cy="5209869"/>
          </a:xfrm>
        </p:spPr>
        <p:txBody>
          <a:bodyPr anchor="t">
            <a:normAutofit/>
          </a:bodyPr>
          <a:lstStyle/>
          <a:p>
            <a:pPr marL="0" indent="0" algn="just">
              <a:buNone/>
            </a:pPr>
            <a:r>
              <a:rPr lang="en-IN" sz="2000"/>
              <a:t>Advantages :</a:t>
            </a:r>
          </a:p>
          <a:p>
            <a:pPr marL="457200" indent="-457200" algn="just">
              <a:buAutoNum type="arabicPeriod"/>
            </a:pPr>
            <a:r>
              <a:rPr lang="en-IN" sz="2000"/>
              <a:t>It is used for welding of thin material.</a:t>
            </a:r>
          </a:p>
          <a:p>
            <a:pPr marL="457200" indent="-457200" algn="just">
              <a:buAutoNum type="arabicPeriod"/>
            </a:pPr>
            <a:r>
              <a:rPr lang="en-IN" sz="2000"/>
              <a:t>Plastic can easily joined.</a:t>
            </a:r>
          </a:p>
          <a:p>
            <a:pPr marL="457200" indent="-457200" algn="just">
              <a:buAutoNum type="arabicPeriod"/>
            </a:pPr>
            <a:r>
              <a:rPr lang="en-IN" sz="2000"/>
              <a:t>It is fast process.</a:t>
            </a:r>
          </a:p>
          <a:p>
            <a:pPr marL="457200" indent="-457200" algn="just">
              <a:buAutoNum type="arabicPeriod"/>
            </a:pPr>
            <a:r>
              <a:rPr lang="en-IN" sz="2000"/>
              <a:t>The equipment is simple and reliable.</a:t>
            </a:r>
          </a:p>
          <a:p>
            <a:pPr marL="457200" indent="-457200" algn="just">
              <a:buAutoNum type="arabicPeriod"/>
            </a:pPr>
            <a:r>
              <a:rPr lang="en-IN" sz="2000"/>
              <a:t>Welding of dissimilar metals is possible.</a:t>
            </a:r>
          </a:p>
          <a:p>
            <a:pPr marL="0" indent="0" algn="just">
              <a:buNone/>
            </a:pPr>
            <a:r>
              <a:rPr lang="en-IN" sz="2000"/>
              <a:t>Disadvantages:</a:t>
            </a:r>
          </a:p>
          <a:p>
            <a:pPr marL="457200" indent="-457200" algn="just">
              <a:buAutoNum type="arabicPeriod"/>
            </a:pPr>
            <a:r>
              <a:rPr lang="en-IN" sz="2000"/>
              <a:t>High thickness materials can not be welded.</a:t>
            </a:r>
          </a:p>
          <a:p>
            <a:pPr marL="457200" indent="-457200" algn="just">
              <a:buAutoNum type="arabicPeriod"/>
            </a:pPr>
            <a:r>
              <a:rPr lang="en-IN" sz="2000"/>
              <a:t>The equipment used has short life.</a:t>
            </a:r>
          </a:p>
          <a:p>
            <a:pPr marL="457200" indent="-457200" algn="just">
              <a:buAutoNum type="arabicPeriod"/>
            </a:pPr>
            <a:r>
              <a:rPr lang="en-IN" sz="2000"/>
              <a:t>Costly and expensive equipment.</a:t>
            </a:r>
          </a:p>
          <a:p>
            <a:pPr marL="0" indent="0" algn="just">
              <a:buNone/>
            </a:pPr>
            <a:r>
              <a:rPr lang="en-IN" sz="2000"/>
              <a:t>Applications : Fabrications of diodes, transducers, in electronic industries, welding of armatures winding.</a:t>
            </a:r>
          </a:p>
          <a:p>
            <a:pPr marL="0" indent="0" algn="just">
              <a:buNone/>
            </a:pPr>
            <a:endParaRPr lang="en-IN" sz="2000"/>
          </a:p>
        </p:txBody>
      </p:sp>
      <p:contentPart p14:bwMode="auto" r:id="rId2">
        <p14:nvContentPartPr>
          <p14:cNvPr id="4" name="Ink 3">
            <a:extLst>
              <a:ext uri="{FF2B5EF4-FFF2-40B4-BE49-F238E27FC236}">
                <a16:creationId xmlns:a16="http://schemas.microsoft.com/office/drawing/2014/main" id="{A92BB4F4-AA91-4AFD-AC76-AAE131C2DFFB}"/>
              </a:ext>
            </a:extLst>
          </p14:cNvPr>
          <p14:cNvContentPartPr/>
          <p14:nvPr/>
        </p14:nvContentPartPr>
        <p14:xfrm>
          <a:off x="4286520" y="909000"/>
          <a:ext cx="7815600" cy="5367240"/>
        </p14:xfrm>
      </p:contentPart>
    </p:spTree>
    <p:extLst>
      <p:ext uri="{BB962C8B-B14F-4D97-AF65-F5344CB8AC3E}">
        <p14:creationId xmlns:p14="http://schemas.microsoft.com/office/powerpoint/2010/main" val="621000595"/>
      </p:ext>
    </p:extLst>
  </p:cSld>
  <p:clrMapOvr>
    <a:masterClrMapping/>
  </p:clrMapOvr>
  <p:transition/>
  <p:timing/>
</p:sld>
</file>

<file path=ppt/slides/slide1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6EAED5B-2929-441F-9D2C-D8B2CCBEB772}"/>
              </a:ext>
            </a:extLst>
          </p:cNvPr>
          <p:cNvSpPr>
            <a:spLocks noGrp="1"/>
          </p:cNvSpPr>
          <p:nvPr>
            <p:ph type="ctrTitle"/>
          </p:nvPr>
        </p:nvSpPr>
        <p:spPr/>
        <p:txBody>
          <a:bodyPr/>
          <a:lstStyle/>
          <a:p>
            <a:r>
              <a:rPr lang="en-IN"/>
              <a:t>Rolling</a:t>
            </a:r>
          </a:p>
        </p:txBody>
      </p:sp>
      <p:sp>
        <p:nvSpPr>
          <p:cNvPr id="3" name="Subtitle 2">
            <a:extLst>
              <a:ext uri="{FF2B5EF4-FFF2-40B4-BE49-F238E27FC236}">
                <a16:creationId xmlns:a16="http://schemas.microsoft.com/office/drawing/2014/main" id="{1C254478-EB3A-49EF-A506-CAAA9A60D2B2}"/>
              </a:ext>
            </a:extLst>
          </p:cNvPr>
          <p:cNvSpPr>
            <a:spLocks noGrp="1"/>
          </p:cNvSpPr>
          <p:nvPr>
            <p:ph type="subTitle" idx="1"/>
          </p:nvPr>
        </p:nvSpPr>
        <p:spPr/>
        <p:txBody>
          <a:bodyPr/>
          <a:lstStyle/>
          <a:p>
            <a:r>
              <a:rPr lang="en-IN"/>
              <a:t>Metal Forming Process</a:t>
            </a:r>
          </a:p>
        </p:txBody>
      </p:sp>
    </p:spTree>
    <p:extLst>
      <p:ext uri="{BB962C8B-B14F-4D97-AF65-F5344CB8AC3E}">
        <p14:creationId xmlns:p14="http://schemas.microsoft.com/office/powerpoint/2010/main" val="1949626787"/>
      </p:ext>
    </p:extLst>
  </p:cSld>
  <p:clrMapOvr>
    <a:masterClrMapping/>
  </p:clrMapOvr>
  <p:transition/>
  <p:timing/>
</p:sld>
</file>

<file path=ppt/slides/slide1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r>
              <a:rPr lang="en-IN" sz="3000"/>
              <a:t>Rolling:</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120877"/>
            <a:ext cx="10058400" cy="5051323"/>
          </a:xfrm>
        </p:spPr>
        <p:txBody>
          <a:bodyPr>
            <a:normAutofit/>
          </a:bodyPr>
          <a:lstStyle/>
          <a:p>
            <a:pPr algn="just"/>
            <a:r>
              <a:rPr lang="en-IN" sz="2400"/>
              <a:t>“The process of </a:t>
            </a:r>
            <a:r>
              <a:rPr lang="en-IN" sz="2400">
                <a:highlight>
                  <a:srgbClr val="FFFF00"/>
                </a:highlight>
              </a:rPr>
              <a:t>plastically deforming metals </a:t>
            </a:r>
            <a:r>
              <a:rPr lang="en-IN" sz="2400"/>
              <a:t>by passing it between </a:t>
            </a:r>
            <a:r>
              <a:rPr lang="en-IN" sz="2400">
                <a:highlight>
                  <a:srgbClr val="FFFF00"/>
                </a:highlight>
              </a:rPr>
              <a:t>rolls</a:t>
            </a:r>
            <a:r>
              <a:rPr lang="en-IN" sz="2400"/>
              <a:t> is known as rolling.”</a:t>
            </a:r>
          </a:p>
          <a:p>
            <a:pPr algn="just"/>
            <a:r>
              <a:rPr lang="en-IN" sz="2400"/>
              <a:t>Passing a Piece of metal between </a:t>
            </a:r>
            <a:r>
              <a:rPr lang="en-IN" sz="2400">
                <a:highlight>
                  <a:srgbClr val="FFFF00"/>
                </a:highlight>
              </a:rPr>
              <a:t>two revolving cylinders </a:t>
            </a:r>
            <a:r>
              <a:rPr lang="en-IN" sz="2400"/>
              <a:t>called </a:t>
            </a:r>
            <a:r>
              <a:rPr lang="en-IN" sz="2400">
                <a:highlight>
                  <a:srgbClr val="FFFF00"/>
                </a:highlight>
              </a:rPr>
              <a:t>rolls.</a:t>
            </a:r>
            <a:r>
              <a:rPr lang="en-IN" sz="2400"/>
              <a:t> These </a:t>
            </a:r>
            <a:r>
              <a:rPr lang="en-IN" sz="2400">
                <a:highlight>
                  <a:srgbClr val="FFFF00"/>
                </a:highlight>
              </a:rPr>
              <a:t>compress</a:t>
            </a:r>
            <a:r>
              <a:rPr lang="en-IN" sz="2400"/>
              <a:t> the metal, </a:t>
            </a:r>
            <a:r>
              <a:rPr lang="en-IN" sz="2400">
                <a:highlight>
                  <a:srgbClr val="FFFF00"/>
                </a:highlight>
              </a:rPr>
              <a:t>increase</a:t>
            </a:r>
            <a:r>
              <a:rPr lang="en-IN" sz="2400"/>
              <a:t> its </a:t>
            </a:r>
            <a:r>
              <a:rPr lang="en-IN" sz="2400">
                <a:highlight>
                  <a:srgbClr val="FFFF00"/>
                </a:highlight>
              </a:rPr>
              <a:t>length</a:t>
            </a:r>
            <a:r>
              <a:rPr lang="en-IN" sz="2400"/>
              <a:t> and </a:t>
            </a:r>
            <a:r>
              <a:rPr lang="en-IN" sz="2400">
                <a:highlight>
                  <a:srgbClr val="FFFF00"/>
                </a:highlight>
              </a:rPr>
              <a:t>reduce</a:t>
            </a:r>
            <a:r>
              <a:rPr lang="en-IN" sz="2400"/>
              <a:t> its cross-sectional </a:t>
            </a:r>
            <a:r>
              <a:rPr lang="en-IN" sz="2400">
                <a:highlight>
                  <a:srgbClr val="FFFF00"/>
                </a:highlight>
              </a:rPr>
              <a:t>area</a:t>
            </a:r>
            <a:r>
              <a:rPr lang="en-IN" sz="2400"/>
              <a:t>.</a:t>
            </a:r>
          </a:p>
          <a:p>
            <a:pPr algn="just"/>
            <a:endParaRPr lang="en-IN" sz="2400"/>
          </a:p>
        </p:txBody>
      </p:sp>
      <p:pic>
        <p:nvPicPr>
          <p:cNvPr id="1026" name="Picture 2" descr="China Endurable/ High Efficiency Mill Roll/Steel Rolling/Casting Roller  /Back-up Roll/Rolling Mill Roll - China Rolling Mill Rolls, Back up Roll">
            <a:extLst>
              <a:ext uri="{FF2B5EF4-FFF2-40B4-BE49-F238E27FC236}">
                <a16:creationId xmlns:a16="http://schemas.microsoft.com/office/drawing/2014/main" id="{C007E652-C4E7-4A41-BBB8-064394DA05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0002" y="2734443"/>
            <a:ext cx="3187725" cy="3002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eel Mill Roll at Rs 40000/piece | Makarpura | Vadodara| ID: 14198228830">
            <a:extLst>
              <a:ext uri="{FF2B5EF4-FFF2-40B4-BE49-F238E27FC236}">
                <a16:creationId xmlns:a16="http://schemas.microsoft.com/office/drawing/2014/main" id="{1B0729EC-DA84-4D9F-9DCD-253D9E6A67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95062" y="2734444"/>
            <a:ext cx="3453324" cy="3002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lling Mill - Element Machinery Supplies Rolling Mill Solutions">
            <a:extLst>
              <a:ext uri="{FF2B5EF4-FFF2-40B4-BE49-F238E27FC236}">
                <a16:creationId xmlns:a16="http://schemas.microsoft.com/office/drawing/2014/main" id="{8D40C85D-F0B3-440C-A000-8D4E1582B08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819482" y="2734443"/>
            <a:ext cx="3560520" cy="300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92803"/>
      </p:ext>
    </p:extLst>
  </p:cSld>
  <p:clrMapOvr>
    <a:masterClrMapping/>
  </p:clrMapOvr>
  <p:transition/>
  <p:timing/>
</p:sld>
</file>

<file path=ppt/slides/slide1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76CF1C-DD34-45F0-AF52-7A466C7792D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1EACA53-554B-40DF-A076-08366C5805FF}"/>
              </a:ext>
            </a:extLst>
          </p:cNvPr>
          <p:cNvSpPr>
            <a:spLocks noGrp="1"/>
          </p:cNvSpPr>
          <p:nvPr>
            <p:ph idx="1"/>
          </p:nvPr>
        </p:nvSpPr>
        <p:spPr/>
        <p:txBody>
          <a:bodyPr/>
          <a:lstStyle/>
          <a:p>
            <a:endParaRPr lang="en-IN"/>
          </a:p>
        </p:txBody>
      </p:sp>
      <p:pic>
        <p:nvPicPr>
          <p:cNvPr id="2050" name="Picture 2" descr="Cold Rolling - The skills in independant way">
            <a:extLst>
              <a:ext uri="{FF2B5EF4-FFF2-40B4-BE49-F238E27FC236}">
                <a16:creationId xmlns:a16="http://schemas.microsoft.com/office/drawing/2014/main" id="{7B7B7D64-07B0-4442-A5B5-3CA3E8985E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3752" y="469920"/>
            <a:ext cx="4876800" cy="5702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na High Efficiency Steel Rolling Mill Machine Hot Rolling Process -  China Two Roll Mill, Rebar Rolling Mill">
            <a:extLst>
              <a:ext uri="{FF2B5EF4-FFF2-40B4-BE49-F238E27FC236}">
                <a16:creationId xmlns:a16="http://schemas.microsoft.com/office/drawing/2014/main" id="{DB920337-CEA8-4EB0-A22E-9B3E907DB9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0552" y="469920"/>
            <a:ext cx="5238750" cy="5702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9699"/>
      </p:ext>
    </p:extLst>
  </p:cSld>
  <p:clrMapOvr>
    <a:masterClrMapping/>
  </p:clrMapOvr>
  <p:transition/>
  <p:timing/>
</p:sld>
</file>

<file path=ppt/slides/slide1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r>
              <a:rPr lang="en-IN" sz="3000"/>
              <a:t>Principle or elementary theory of  Rolling :</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120877"/>
            <a:ext cx="10058400" cy="5412658"/>
          </a:xfrm>
        </p:spPr>
        <p:txBody>
          <a:bodyPr>
            <a:normAutofit/>
          </a:bodyPr>
          <a:lstStyle/>
          <a:p>
            <a:pPr algn="just"/>
            <a:r>
              <a:rPr lang="en-IN" sz="2400"/>
              <a:t>Rolling is a process of passing the hot </a:t>
            </a:r>
            <a:r>
              <a:rPr lang="en-IN" sz="2400">
                <a:highlight>
                  <a:srgbClr val="FFFF00"/>
                </a:highlight>
              </a:rPr>
              <a:t>ingot</a:t>
            </a:r>
            <a:r>
              <a:rPr lang="en-IN" sz="2400"/>
              <a:t> through </a:t>
            </a:r>
            <a:r>
              <a:rPr lang="en-IN" sz="2400">
                <a:highlight>
                  <a:srgbClr val="FFFF00"/>
                </a:highlight>
              </a:rPr>
              <a:t>two rolls </a:t>
            </a:r>
            <a:r>
              <a:rPr lang="en-IN" sz="2400"/>
              <a:t>which are rotating in </a:t>
            </a:r>
            <a:r>
              <a:rPr lang="en-IN" sz="2400">
                <a:highlight>
                  <a:srgbClr val="FFFF00"/>
                </a:highlight>
              </a:rPr>
              <a:t>opposite direction </a:t>
            </a:r>
            <a:r>
              <a:rPr lang="en-IN" sz="2400"/>
              <a:t>at a uniform peripheral speed. The </a:t>
            </a:r>
            <a:r>
              <a:rPr lang="en-IN" sz="2400">
                <a:highlight>
                  <a:srgbClr val="FFFF00"/>
                </a:highlight>
              </a:rPr>
              <a:t>space </a:t>
            </a:r>
            <a:r>
              <a:rPr lang="en-IN" sz="2400"/>
              <a:t>between the rolls is </a:t>
            </a:r>
            <a:r>
              <a:rPr lang="en-IN" sz="2400">
                <a:highlight>
                  <a:srgbClr val="FFFF00"/>
                </a:highlight>
              </a:rPr>
              <a:t>adjusted</a:t>
            </a:r>
            <a:r>
              <a:rPr lang="en-IN" sz="2400"/>
              <a:t> to conform to desired thickness of the rolled section.</a:t>
            </a:r>
          </a:p>
          <a:p>
            <a:pPr algn="just"/>
            <a:r>
              <a:rPr lang="en-IN" sz="2400">
                <a:highlight>
                  <a:srgbClr val="FFFF00"/>
                </a:highlight>
              </a:rPr>
              <a:t>Grain structure </a:t>
            </a:r>
            <a:r>
              <a:rPr lang="en-IN" sz="2400"/>
              <a:t>of the metal </a:t>
            </a:r>
            <a:r>
              <a:rPr lang="en-IN" sz="2400">
                <a:highlight>
                  <a:srgbClr val="FFFF00"/>
                </a:highlight>
              </a:rPr>
              <a:t>changes,</a:t>
            </a:r>
            <a:r>
              <a:rPr lang="en-IN" sz="2400"/>
              <a:t> when ingot passes through the rolls. As a result of squeezing, the grains are </a:t>
            </a:r>
            <a:r>
              <a:rPr lang="en-IN" sz="2400">
                <a:highlight>
                  <a:srgbClr val="FFFF00"/>
                </a:highlight>
              </a:rPr>
              <a:t>elongated</a:t>
            </a:r>
            <a:r>
              <a:rPr lang="en-IN" sz="2400"/>
              <a:t> in the direction of rolling and the </a:t>
            </a:r>
            <a:r>
              <a:rPr lang="en-IN" sz="2400">
                <a:highlight>
                  <a:srgbClr val="FFFF00"/>
                </a:highlight>
              </a:rPr>
              <a:t>velocity</a:t>
            </a:r>
            <a:r>
              <a:rPr lang="en-IN" sz="2400"/>
              <a:t> of material </a:t>
            </a:r>
            <a:r>
              <a:rPr lang="en-IN" sz="2400">
                <a:highlight>
                  <a:srgbClr val="FFFF00"/>
                </a:highlight>
              </a:rPr>
              <a:t>at exit is higher </a:t>
            </a:r>
            <a:r>
              <a:rPr lang="en-IN" sz="2400"/>
              <a:t>than that at entry. After crossing the stress zone, the grain start refining in case of hot rolling, not in cold rolling.</a:t>
            </a:r>
          </a:p>
          <a:p>
            <a:pPr algn="just"/>
            <a:r>
              <a:rPr lang="en-IN" sz="2400"/>
              <a:t>The metal contacts each of the two rolls as </a:t>
            </a:r>
            <a:r>
              <a:rPr lang="en-IN" sz="2400">
                <a:highlight>
                  <a:srgbClr val="FFFF00"/>
                </a:highlight>
              </a:rPr>
              <a:t>arc AB</a:t>
            </a:r>
            <a:r>
              <a:rPr lang="en-IN" sz="2400"/>
              <a:t>, which is known as </a:t>
            </a:r>
            <a:r>
              <a:rPr lang="en-IN" sz="2400">
                <a:highlight>
                  <a:srgbClr val="FFFF00"/>
                </a:highlight>
              </a:rPr>
              <a:t>arc of contact</a:t>
            </a:r>
            <a:r>
              <a:rPr lang="en-IN" sz="2400"/>
              <a:t>. The angle made by this arc at the centre of roll is known as </a:t>
            </a:r>
            <a:r>
              <a:rPr lang="en-IN" sz="2400">
                <a:highlight>
                  <a:srgbClr val="FFFF00"/>
                </a:highlight>
              </a:rPr>
              <a:t>angle of contact or angle of bite. </a:t>
            </a:r>
            <a:r>
              <a:rPr lang="en-IN" sz="2400"/>
              <a:t>The process of rolling is made possible by the friction.</a:t>
            </a:r>
          </a:p>
          <a:p>
            <a:pPr algn="just"/>
            <a:r>
              <a:rPr lang="en-IN" sz="2400"/>
              <a:t>The pressure exerted over the metal by the rolls is not uniform throughout, but varies. It is minimum at both the extremities and maximum at a point somewhere between. </a:t>
            </a:r>
          </a:p>
        </p:txBody>
      </p:sp>
    </p:spTree>
    <p:extLst>
      <p:ext uri="{BB962C8B-B14F-4D97-AF65-F5344CB8AC3E}">
        <p14:creationId xmlns:p14="http://schemas.microsoft.com/office/powerpoint/2010/main" val="3282431739"/>
      </p:ext>
    </p:extLst>
  </p:cSld>
  <p:clrMapOvr>
    <a:masterClrMapping/>
  </p:clrMapOvr>
  <p:transition/>
  <p:timing/>
</p:sld>
</file>

<file path=ppt/slides/slide1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6800" y="244579"/>
            <a:ext cx="10058400" cy="3184422"/>
          </a:xfrm>
        </p:spPr>
        <p:txBody>
          <a:bodyPr>
            <a:normAutofit/>
          </a:bodyPr>
          <a:lstStyle/>
          <a:p>
            <a:pPr algn="just"/>
            <a:r>
              <a:rPr lang="en-IN" sz="2400"/>
              <a:t>The </a:t>
            </a:r>
            <a:r>
              <a:rPr lang="en-IN" sz="2400">
                <a:highlight>
                  <a:srgbClr val="FFFF00"/>
                </a:highlight>
              </a:rPr>
              <a:t>line CP</a:t>
            </a:r>
            <a:r>
              <a:rPr lang="en-IN" sz="2400"/>
              <a:t> representing the </a:t>
            </a:r>
            <a:r>
              <a:rPr lang="en-IN" sz="2400">
                <a:highlight>
                  <a:srgbClr val="FFFF00"/>
                </a:highlight>
              </a:rPr>
              <a:t>maximum pressure </a:t>
            </a:r>
            <a:r>
              <a:rPr lang="en-IN" sz="2400"/>
              <a:t>is called the </a:t>
            </a:r>
            <a:r>
              <a:rPr lang="en-IN" sz="2400">
                <a:highlight>
                  <a:srgbClr val="FFFF00"/>
                </a:highlight>
              </a:rPr>
              <a:t>neutral or no slip line</a:t>
            </a:r>
            <a:r>
              <a:rPr lang="en-IN" sz="2400"/>
              <a:t> an the </a:t>
            </a:r>
            <a:r>
              <a:rPr lang="en-IN" sz="2400">
                <a:highlight>
                  <a:srgbClr val="FFFF00"/>
                </a:highlight>
              </a:rPr>
              <a:t>point C</a:t>
            </a:r>
            <a:r>
              <a:rPr lang="en-IN" sz="2400"/>
              <a:t> is known as </a:t>
            </a:r>
            <a:r>
              <a:rPr lang="en-IN" sz="2400">
                <a:highlight>
                  <a:srgbClr val="FFFF00"/>
                </a:highlight>
              </a:rPr>
              <a:t>no slip point or point of maximum pressure</a:t>
            </a:r>
            <a:r>
              <a:rPr lang="en-IN" sz="2400"/>
              <a:t>. At C point, the surface of metal and rolls move at the </a:t>
            </a:r>
            <a:r>
              <a:rPr lang="en-IN" sz="2400">
                <a:highlight>
                  <a:srgbClr val="FFFF00"/>
                </a:highlight>
              </a:rPr>
              <a:t>same speed.</a:t>
            </a:r>
            <a:endParaRPr lang="en-IN" sz="2400"/>
          </a:p>
          <a:p>
            <a:pPr algn="just"/>
            <a:r>
              <a:rPr lang="en-IN" sz="2400"/>
              <a:t>Before reaching the neutral point C i.e. from A to C, the metal moves slower than the rolls and the frictional force acts in the direction to draw the metal piece into the rolls.</a:t>
            </a:r>
          </a:p>
          <a:p>
            <a:pPr algn="just"/>
            <a:r>
              <a:rPr lang="en-IN" sz="2400"/>
              <a:t>After crossing neutral point C i.e. from C to B, the metal moves faster than the roll surface, and the friction opposes the travel.</a:t>
            </a:r>
          </a:p>
        </p:txBody>
      </p:sp>
      <p:pic>
        <p:nvPicPr>
          <p:cNvPr id="3074" name="Picture 2" descr="Cold rolling of sheets | Find suppliers, processes &amp; material">
            <a:extLst>
              <a:ext uri="{FF2B5EF4-FFF2-40B4-BE49-F238E27FC236}">
                <a16:creationId xmlns:a16="http://schemas.microsoft.com/office/drawing/2014/main" id="{C0581426-A510-41EB-B38B-68FEA6A851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3752" y="3646538"/>
            <a:ext cx="4171925" cy="296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558769"/>
      </p:ext>
    </p:extLst>
  </p:cSld>
  <p:clrMapOvr>
    <a:masterClrMapping/>
  </p:clrMapOvr>
  <p:transition/>
  <p:timing/>
</p:sld>
</file>

<file path=ppt/slides/slide1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r>
              <a:rPr lang="en-IN" sz="3000"/>
              <a:t>Types of Rolling:</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120877"/>
            <a:ext cx="10058400" cy="5051323"/>
          </a:xfrm>
        </p:spPr>
        <p:txBody>
          <a:bodyPr>
            <a:normAutofit/>
          </a:bodyPr>
          <a:lstStyle/>
          <a:p>
            <a:pPr algn="just"/>
            <a:r>
              <a:rPr lang="en-IN" sz="2400"/>
              <a:t>Rolling is of two types:</a:t>
            </a:r>
          </a:p>
          <a:p>
            <a:pPr marL="457200" indent="-457200" algn="just">
              <a:buFont typeface="+mj-lt"/>
              <a:buAutoNum type="arabicPeriod"/>
            </a:pPr>
            <a:r>
              <a:rPr lang="en-IN" sz="2400">
                <a:solidFill>
                  <a:srgbClr val="FF0000"/>
                </a:solidFill>
              </a:rPr>
              <a:t>Hot rolling </a:t>
            </a:r>
            <a:r>
              <a:rPr lang="en-IN" sz="2400"/>
              <a:t>: Rolling which occurs </a:t>
            </a:r>
            <a:r>
              <a:rPr lang="en-IN" sz="2400">
                <a:highlight>
                  <a:srgbClr val="FFFF00"/>
                </a:highlight>
              </a:rPr>
              <a:t>above the recrystallization temperature </a:t>
            </a:r>
            <a:r>
              <a:rPr lang="en-IN" sz="2400"/>
              <a:t>of the material is known as hot rolling.</a:t>
            </a:r>
          </a:p>
          <a:p>
            <a:pPr algn="just"/>
            <a:r>
              <a:rPr lang="en-IN" sz="2400"/>
              <a:t>Hot rolling is used mainly to produce sheet metal or simple cross sections, such as rail tracks.</a:t>
            </a:r>
          </a:p>
          <a:p>
            <a:pPr algn="just"/>
            <a:r>
              <a:rPr lang="en-IN" sz="2400"/>
              <a:t> It will reduce the average grain size of metal, this improves the strength of material.</a:t>
            </a:r>
          </a:p>
          <a:p>
            <a:pPr marL="0" indent="0" algn="just">
              <a:buNone/>
            </a:pPr>
            <a:endParaRPr lang="en-IN" sz="2400"/>
          </a:p>
          <a:p>
            <a:pPr marL="457200" indent="-457200" algn="just">
              <a:buFont typeface="+mj-lt"/>
              <a:buAutoNum type="arabicPeriod"/>
            </a:pPr>
            <a:endParaRPr lang="en-IN" sz="2400"/>
          </a:p>
          <a:p>
            <a:pPr marL="457200" indent="-457200" algn="just">
              <a:buFont typeface="+mj-lt"/>
              <a:buAutoNum type="arabicPeriod"/>
            </a:pPr>
            <a:endParaRPr lang="en-IN" sz="2400"/>
          </a:p>
        </p:txBody>
      </p:sp>
      <p:pic>
        <p:nvPicPr>
          <p:cNvPr id="3" name="Picture 2">
            <a:extLst>
              <a:ext uri="{FF2B5EF4-FFF2-40B4-BE49-F238E27FC236}">
                <a16:creationId xmlns:a16="http://schemas.microsoft.com/office/drawing/2014/main" id="{AB58214E-406D-40AF-99CB-3A0D6A508360}"/>
              </a:ext>
            </a:extLst>
          </p:cNvPr>
          <p:cNvPicPr>
            <a:picLocks noChangeAspect="1"/>
          </p:cNvPicPr>
          <p:nvPr/>
        </p:nvPicPr>
        <p:blipFill>
          <a:blip r:embed="rId2"/>
          <a:stretch>
            <a:fillRect/>
          </a:stretch>
        </p:blipFill>
        <p:spPr>
          <a:xfrm>
            <a:off x="1181739" y="3920823"/>
            <a:ext cx="3590489" cy="2885374"/>
          </a:xfrm>
          <a:prstGeom prst="rect">
            <a:avLst/>
          </a:prstGeom>
        </p:spPr>
      </p:pic>
      <p:pic>
        <p:nvPicPr>
          <p:cNvPr id="9" name="Picture 8">
            <a:extLst>
              <a:ext uri="{FF2B5EF4-FFF2-40B4-BE49-F238E27FC236}">
                <a16:creationId xmlns:a16="http://schemas.microsoft.com/office/drawing/2014/main" id="{8E3FF0D3-039A-4731-8A2F-1A8351889E4B}"/>
              </a:ext>
            </a:extLst>
          </p:cNvPr>
          <p:cNvPicPr>
            <a:picLocks noChangeAspect="1"/>
          </p:cNvPicPr>
          <p:nvPr/>
        </p:nvPicPr>
        <p:blipFill>
          <a:blip r:embed="rId3"/>
          <a:stretch>
            <a:fillRect/>
          </a:stretch>
        </p:blipFill>
        <p:spPr>
          <a:xfrm>
            <a:off x="5014986" y="3646538"/>
            <a:ext cx="6356020" cy="3159659"/>
          </a:xfrm>
          <a:prstGeom prst="rect">
            <a:avLst/>
          </a:prstGeom>
        </p:spPr>
      </p:pic>
    </p:spTree>
    <p:extLst>
      <p:ext uri="{BB962C8B-B14F-4D97-AF65-F5344CB8AC3E}">
        <p14:creationId xmlns:p14="http://schemas.microsoft.com/office/powerpoint/2010/main" val="1024156525"/>
      </p:ext>
    </p:extLst>
  </p:cSld>
  <p:clrMapOvr>
    <a:masterClrMapping/>
  </p:clrMapOvr>
  <p:transition/>
  <p:timing/>
</p:sld>
</file>

<file path=ppt/slides/slide1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endParaRPr lang="en-IN" sz="3000"/>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120877"/>
            <a:ext cx="10058400" cy="5051323"/>
          </a:xfrm>
        </p:spPr>
        <p:txBody>
          <a:bodyPr>
            <a:normAutofit/>
          </a:bodyPr>
          <a:lstStyle/>
          <a:p>
            <a:pPr marL="457200" indent="-457200" algn="just">
              <a:buFont typeface="+mj-lt"/>
              <a:buAutoNum type="arabicPeriod" startAt="2"/>
            </a:pPr>
            <a:r>
              <a:rPr lang="en-IN" sz="2400">
                <a:solidFill>
                  <a:srgbClr val="FF0000"/>
                </a:solidFill>
              </a:rPr>
              <a:t>Cold Rolling </a:t>
            </a:r>
            <a:r>
              <a:rPr lang="en-IN" sz="2400"/>
              <a:t>: It is a process in which rolling of metal is done </a:t>
            </a:r>
            <a:r>
              <a:rPr lang="en-IN" sz="2400">
                <a:highlight>
                  <a:srgbClr val="FFFF00"/>
                </a:highlight>
              </a:rPr>
              <a:t>below recrystallisation temperature </a:t>
            </a:r>
            <a:r>
              <a:rPr lang="en-IN" sz="2400"/>
              <a:t>or at </a:t>
            </a:r>
            <a:r>
              <a:rPr lang="en-IN" sz="2400">
                <a:highlight>
                  <a:srgbClr val="FFFF00"/>
                </a:highlight>
              </a:rPr>
              <a:t>room temperature</a:t>
            </a:r>
            <a:r>
              <a:rPr lang="en-IN" sz="2400"/>
              <a:t>.</a:t>
            </a:r>
          </a:p>
          <a:p>
            <a:pPr algn="just"/>
            <a:r>
              <a:rPr lang="en-IN" sz="2400"/>
              <a:t>This is used to provide smooth surface finish and close tolerances.</a:t>
            </a:r>
          </a:p>
          <a:p>
            <a:pPr algn="just"/>
            <a:r>
              <a:rPr lang="en-IN" sz="2400"/>
              <a:t>Sometimes, hot rolled products are cold rolled to improve the surface finish and dimensional tolerances.</a:t>
            </a:r>
          </a:p>
          <a:p>
            <a:pPr algn="just"/>
            <a:r>
              <a:rPr lang="en-IN" sz="2400"/>
              <a:t>In cold rolling, more forces are needed because rolling is done at room temperature.</a:t>
            </a:r>
          </a:p>
        </p:txBody>
      </p:sp>
      <p:pic>
        <p:nvPicPr>
          <p:cNvPr id="1026" name="Picture 2" descr="cold-rolled-process - TechMiny">
            <a:extLst>
              <a:ext uri="{FF2B5EF4-FFF2-40B4-BE49-F238E27FC236}">
                <a16:creationId xmlns:a16="http://schemas.microsoft.com/office/drawing/2014/main" id="{ED4B1C63-17FE-4B72-A7C9-2897F7D10E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3752" y="3923070"/>
            <a:ext cx="4304661" cy="293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d Rolling Machine, कोल्ड रोलिंग मशीन in Badlapur, Thane , Steel Atharva  | ID: 17178415497">
            <a:extLst>
              <a:ext uri="{FF2B5EF4-FFF2-40B4-BE49-F238E27FC236}">
                <a16:creationId xmlns:a16="http://schemas.microsoft.com/office/drawing/2014/main" id="{700696C6-72F7-4E1C-B5DE-F6B80E4A76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6400" y="3923070"/>
            <a:ext cx="5647944" cy="293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68627"/>
      </p:ext>
    </p:extLst>
  </p:cSld>
  <p:clrMapOvr>
    <a:masterClrMapping/>
  </p:clrMapOvr>
  <p:transition/>
  <p:timing/>
</p:sld>
</file>

<file path=ppt/slides/slide1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17987" y="219161"/>
            <a:ext cx="10058400" cy="636245"/>
          </a:xfrm>
        </p:spPr>
        <p:txBody>
          <a:bodyPr>
            <a:normAutofit/>
          </a:bodyPr>
          <a:lstStyle/>
          <a:p>
            <a:r>
              <a:rPr lang="en-IN" sz="3000">
                <a:solidFill>
                  <a:schemeClr val="accent1"/>
                </a:solidFill>
              </a:rPr>
              <a:t>Types of rolling mills:</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17987" y="1120877"/>
            <a:ext cx="7506929" cy="5737123"/>
          </a:xfrm>
        </p:spPr>
        <p:txBody>
          <a:bodyPr>
            <a:normAutofit/>
          </a:bodyPr>
          <a:lstStyle/>
          <a:p>
            <a:pPr marL="457200" indent="-457200" algn="just">
              <a:buFont typeface="+mj-lt"/>
              <a:buAutoNum type="arabicPeriod"/>
            </a:pPr>
            <a:r>
              <a:rPr lang="en-IN" sz="2400">
                <a:solidFill>
                  <a:srgbClr val="FF0000"/>
                </a:solidFill>
              </a:rPr>
              <a:t>Two high rolling mills :- </a:t>
            </a:r>
            <a:r>
              <a:rPr lang="en-IN" sz="2400"/>
              <a:t>This type of mill has </a:t>
            </a:r>
            <a:r>
              <a:rPr lang="en-IN" sz="2400">
                <a:highlight>
                  <a:srgbClr val="FFFF00"/>
                </a:highlight>
              </a:rPr>
              <a:t>two rollers</a:t>
            </a:r>
            <a:r>
              <a:rPr lang="en-IN" sz="2400"/>
              <a:t>. Both the roller revolves at </a:t>
            </a:r>
            <a:r>
              <a:rPr lang="en-IN" sz="2400">
                <a:highlight>
                  <a:srgbClr val="FFFF00"/>
                </a:highlight>
              </a:rPr>
              <a:t>same speed </a:t>
            </a:r>
            <a:r>
              <a:rPr lang="en-IN" sz="2400"/>
              <a:t>but in </a:t>
            </a:r>
            <a:r>
              <a:rPr lang="en-IN" sz="2400">
                <a:highlight>
                  <a:srgbClr val="FFFF00"/>
                </a:highlight>
              </a:rPr>
              <a:t>opposite direction</a:t>
            </a:r>
            <a:r>
              <a:rPr lang="en-IN" sz="2400"/>
              <a:t>. The </a:t>
            </a:r>
            <a:r>
              <a:rPr lang="en-IN" sz="2400">
                <a:highlight>
                  <a:srgbClr val="FFFF00"/>
                </a:highlight>
              </a:rPr>
              <a:t>space</a:t>
            </a:r>
            <a:r>
              <a:rPr lang="en-IN" sz="2400"/>
              <a:t> between the rollers can be </a:t>
            </a:r>
            <a:r>
              <a:rPr lang="en-IN" sz="2400">
                <a:highlight>
                  <a:srgbClr val="FFFF00"/>
                </a:highlight>
              </a:rPr>
              <a:t>adjusted</a:t>
            </a:r>
            <a:r>
              <a:rPr lang="en-IN" sz="2400"/>
              <a:t> by </a:t>
            </a:r>
            <a:r>
              <a:rPr lang="en-IN" sz="2400">
                <a:highlight>
                  <a:srgbClr val="FFFF00"/>
                </a:highlight>
              </a:rPr>
              <a:t>raising or lowering </a:t>
            </a:r>
            <a:r>
              <a:rPr lang="en-IN" sz="2400"/>
              <a:t>the </a:t>
            </a:r>
            <a:r>
              <a:rPr lang="en-IN" sz="2400">
                <a:highlight>
                  <a:srgbClr val="FFFF00"/>
                </a:highlight>
              </a:rPr>
              <a:t>upper roll </a:t>
            </a:r>
            <a:r>
              <a:rPr lang="en-IN" sz="2400"/>
              <a:t>which is adjustable. </a:t>
            </a:r>
          </a:p>
          <a:p>
            <a:pPr algn="just"/>
            <a:r>
              <a:rPr lang="en-IN" sz="2400"/>
              <a:t>Based on the direction of feed available, two high rolling mills are further divided into types :-</a:t>
            </a:r>
          </a:p>
          <a:p>
            <a:pPr marL="457200" indent="-457200" algn="just">
              <a:buFont typeface="+mj-lt"/>
              <a:buAutoNum type="alphaUcPeriod"/>
            </a:pPr>
            <a:r>
              <a:rPr lang="en-IN" sz="2400">
                <a:solidFill>
                  <a:srgbClr val="FF0000"/>
                </a:solidFill>
              </a:rPr>
              <a:t>Non-Reversing two high rolling mill: </a:t>
            </a:r>
            <a:r>
              <a:rPr lang="en-IN" sz="2400"/>
              <a:t>In this type of rolling mill, the rolls can rotate in one direction only and hence the workpiece can be feeded from one direction only.</a:t>
            </a:r>
          </a:p>
          <a:p>
            <a:pPr marL="457200" indent="-457200" algn="just">
              <a:buFont typeface="+mj-lt"/>
              <a:buAutoNum type="alphaUcPeriod"/>
            </a:pPr>
            <a:r>
              <a:rPr lang="en-IN" sz="2400">
                <a:solidFill>
                  <a:srgbClr val="FF0000"/>
                </a:solidFill>
              </a:rPr>
              <a:t>Reversing two high rolling mill: </a:t>
            </a:r>
            <a:r>
              <a:rPr lang="en-IN" sz="2400"/>
              <a:t>In this type of rolling mills, the rolls can rotate in both direction forward and reverse and hence the workpiece can be feeded from both the direction.</a:t>
            </a:r>
          </a:p>
        </p:txBody>
      </p:sp>
      <p:pic>
        <p:nvPicPr>
          <p:cNvPr id="2050" name="Picture 2" descr="Types of Rolling mills - With detailed information">
            <a:extLst>
              <a:ext uri="{FF2B5EF4-FFF2-40B4-BE49-F238E27FC236}">
                <a16:creationId xmlns:a16="http://schemas.microsoft.com/office/drawing/2014/main" id="{73AEB17A-4EA9-4963-842C-856AC67B5E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4916" y="1120877"/>
            <a:ext cx="4449097" cy="368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21166"/>
      </p:ext>
    </p:extLst>
  </p:cSld>
  <p:clrMapOvr>
    <a:masterClrMapping/>
  </p:clrMapOvr>
  <p:transition/>
  <p:timing/>
</p:sld>
</file>

<file path=ppt/slides/slide1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32736" y="176981"/>
            <a:ext cx="6533536" cy="6474542"/>
          </a:xfrm>
        </p:spPr>
        <p:txBody>
          <a:bodyPr>
            <a:normAutofit/>
          </a:bodyPr>
          <a:lstStyle/>
          <a:p>
            <a:pPr marL="457200" indent="-457200" algn="just">
              <a:buFont typeface="+mj-lt"/>
              <a:buAutoNum type="arabicPeriod" startAt="2"/>
            </a:pPr>
            <a:r>
              <a:rPr lang="en-IN" sz="2400"/>
              <a:t> </a:t>
            </a:r>
            <a:r>
              <a:rPr lang="en-IN" sz="2400">
                <a:solidFill>
                  <a:srgbClr val="FF0000"/>
                </a:solidFill>
              </a:rPr>
              <a:t>Three High Rolling Mills :- </a:t>
            </a:r>
            <a:r>
              <a:rPr lang="en-IN" sz="2400"/>
              <a:t>This type of rolling mills consists of three rolls arranged one above other as shown in figure. The direction of rotation of upper and lower rolls are same but the middle roll rotates in the opposite direction. This type of rolling mills are used for rolling of continuous passes in a rolling sequence without reversing the drives. This results in a higher rate of production then the two-high rolling mill.</a:t>
            </a:r>
          </a:p>
          <a:p>
            <a:pPr marL="457200" indent="-457200" algn="just">
              <a:buFont typeface="+mj-lt"/>
              <a:buAutoNum type="arabicPeriod" startAt="2"/>
            </a:pPr>
            <a:r>
              <a:rPr lang="en-IN" sz="2400">
                <a:solidFill>
                  <a:srgbClr val="FF0000"/>
                </a:solidFill>
              </a:rPr>
              <a:t>Four High Rolling Mill :- </a:t>
            </a:r>
            <a:r>
              <a:rPr lang="en-IN" sz="2400"/>
              <a:t>In this type of rolling machine, two rolls are in direct contact with the workpiece and the other two rolls are used as backup rolls. The two rolls which are in direct contact with the workpiece are smaller than backup rolls and are called working rolls. Backup rolls are used to prevent the deflection of the smaller rolls, which otherwise would result in thickening of rolled plates at the centre.</a:t>
            </a:r>
          </a:p>
        </p:txBody>
      </p:sp>
      <p:pic>
        <p:nvPicPr>
          <p:cNvPr id="3074" name="Picture 2" descr="Types of Rolling mills - With detailed information">
            <a:extLst>
              <a:ext uri="{FF2B5EF4-FFF2-40B4-BE49-F238E27FC236}">
                <a16:creationId xmlns:a16="http://schemas.microsoft.com/office/drawing/2014/main" id="{149EF0E5-B0FD-4CF8-91FE-E6E7CC432B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75986" y="176981"/>
            <a:ext cx="4940710" cy="32520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are main Types of Rolling mill? - mech4study">
            <a:extLst>
              <a:ext uri="{FF2B5EF4-FFF2-40B4-BE49-F238E27FC236}">
                <a16:creationId xmlns:a16="http://schemas.microsoft.com/office/drawing/2014/main" id="{8639B4D1-6073-47E0-9601-9EBF9D6704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5986" y="3294881"/>
            <a:ext cx="4940710" cy="338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332950"/>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3DC355E5-E236-4EBA-8556-ECD5BB8AFB6E}"/>
              </a:ext>
            </a:extLst>
          </p:cNvPr>
          <p:cNvSpPr>
            <a:spLocks noGrp="1"/>
          </p:cNvSpPr>
          <p:nvPr>
            <p:ph type="title"/>
          </p:nvPr>
        </p:nvSpPr>
        <p:spPr/>
        <p:txBody>
          <a:bodyPr/>
          <a:lstStyle/>
          <a:p>
            <a:pPr algn="ctr"/>
            <a:r>
              <a:rPr lang="en-IN" smtClean="0">
                <a:solidFill>
                  <a:srgbClr val="FF0000"/>
                </a:solidFill>
              </a:rPr>
              <a:t>Cont..</a:t>
            </a:r>
            <a:endParaRPr lang="en-IN"/>
          </a:p>
        </p:txBody>
      </p:sp>
      <p:sp>
        <p:nvSpPr>
          <p:cNvPr id="3" name="Content Placeholder 2">
            <a:extLst>
              <a:ext uri="{FF2B5EF4-FFF2-40B4-BE49-F238E27FC236}">
                <a16:creationId xmlns="" xmlns:a16="http://schemas.microsoft.com/office/drawing/2014/main" id="{DF2F23DE-FC2F-49AB-B2B4-08FA48F8BBA4}"/>
              </a:ext>
            </a:extLst>
          </p:cNvPr>
          <p:cNvSpPr>
            <a:spLocks noGrp="1"/>
          </p:cNvSpPr>
          <p:nvPr>
            <p:ph idx="1"/>
          </p:nvPr>
        </p:nvSpPr>
        <p:spPr>
          <a:xfrm>
            <a:off x="1103312" y="1504278"/>
            <a:ext cx="8946541" cy="4195481"/>
          </a:xfrm>
        </p:spPr>
        <p:txBody>
          <a:bodyPr>
            <a:noAutofit/>
          </a:bodyPr>
          <a:lstStyle/>
          <a:p>
            <a:pPr marL="0" indent="0">
              <a:buNone/>
            </a:pPr>
            <a:r>
              <a:rPr lang="en-IN" sz="3200"/>
              <a:t>6) Front Clearance Angle</a:t>
            </a:r>
          </a:p>
          <a:p>
            <a:pPr marL="0" indent="0">
              <a:buNone/>
            </a:pPr>
            <a:r>
              <a:rPr lang="en-IN" sz="3200"/>
              <a:t>7) Side Clearance Angle</a:t>
            </a:r>
          </a:p>
          <a:p>
            <a:pPr marL="0" indent="0">
              <a:buNone/>
            </a:pPr>
            <a:r>
              <a:rPr lang="en-IN" sz="3200"/>
              <a:t>8) Relief Angle or End Relief Angle</a:t>
            </a:r>
          </a:p>
          <a:p>
            <a:pPr marL="0" indent="0">
              <a:buNone/>
            </a:pPr>
            <a:r>
              <a:rPr lang="en-IN" sz="3200"/>
              <a:t>9) Cutting Angle</a:t>
            </a:r>
          </a:p>
          <a:p>
            <a:pPr marL="0" indent="0">
              <a:buNone/>
            </a:pPr>
            <a:r>
              <a:rPr lang="en-IN" sz="3200"/>
              <a:t>10) Nose Radius</a:t>
            </a:r>
          </a:p>
          <a:p>
            <a:pPr marL="0" indent="0">
              <a:buNone/>
            </a:pPr>
            <a:r>
              <a:rPr lang="en-IN" sz="3200"/>
              <a:t>11) Side cutting edge</a:t>
            </a:r>
          </a:p>
          <a:p>
            <a:pPr marL="0" indent="0">
              <a:buNone/>
            </a:pPr>
            <a:r>
              <a:rPr lang="en-IN" sz="3200"/>
              <a:t>12) End cutting edge angle</a:t>
            </a:r>
          </a:p>
        </p:txBody>
      </p:sp>
    </p:spTree>
    <p:extLst>
      <p:ext uri="{BB962C8B-B14F-4D97-AF65-F5344CB8AC3E}">
        <p14:creationId xmlns:p14="http://schemas.microsoft.com/office/powerpoint/2010/main" val="160041621"/>
      </p:ext>
    </p:extLst>
  </p:cSld>
  <p:clrMapOvr>
    <a:masterClrMapping/>
  </p:clrMapOvr>
  <p:transition/>
  <p:timing/>
</p:sld>
</file>

<file path=ppt/slides/slide1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32736" y="176981"/>
            <a:ext cx="6533536" cy="6474542"/>
          </a:xfrm>
        </p:spPr>
        <p:txBody>
          <a:bodyPr>
            <a:normAutofit/>
          </a:bodyPr>
          <a:lstStyle/>
          <a:p>
            <a:pPr marL="457200" indent="-457200" algn="just">
              <a:buFont typeface="+mj-lt"/>
              <a:buAutoNum type="arabicPeriod" startAt="4"/>
            </a:pPr>
            <a:r>
              <a:rPr lang="en-IN" sz="2400"/>
              <a:t> </a:t>
            </a:r>
            <a:r>
              <a:rPr lang="en-IN" sz="2400">
                <a:solidFill>
                  <a:srgbClr val="FF0000"/>
                </a:solidFill>
              </a:rPr>
              <a:t>Cluster Rolling Mill :- </a:t>
            </a:r>
            <a:r>
              <a:rPr lang="en-IN" sz="2400"/>
              <a:t>In this type of rolling mill, each of working roll is backed up by two or more larger backup rolls. These rolls are arranged as shown in figure. This rolling mill are used in rolling hard thin materials. For rolling hard thin materials, it may be necessary to employ work rolls of very small diameter but of considerable length . In such cases adequate support of the working rolls can be obtained by using a cluster-mill.</a:t>
            </a:r>
          </a:p>
          <a:p>
            <a:pPr marL="457200" indent="-457200" algn="just">
              <a:buFont typeface="+mj-lt"/>
              <a:buAutoNum type="arabicPeriod" startAt="4"/>
            </a:pPr>
            <a:r>
              <a:rPr lang="en-IN" sz="2400">
                <a:solidFill>
                  <a:srgbClr val="FF0000"/>
                </a:solidFill>
              </a:rPr>
              <a:t>Continuous Rolling Mill :- </a:t>
            </a:r>
            <a:r>
              <a:rPr lang="en-IN" sz="2400"/>
              <a:t>It consists of a number of non reversing two-high rolling mills arrange one after other. So that the material can be passed through all of them in sequence. It is suitable for mass production work only, because for smaller quantities quick changes of setup will be required and they will consume lot of labour and work.</a:t>
            </a:r>
          </a:p>
        </p:txBody>
      </p:sp>
      <p:pic>
        <p:nvPicPr>
          <p:cNvPr id="4098" name="Picture 2" descr="Types of Rolling mills - With detailed information">
            <a:extLst>
              <a:ext uri="{FF2B5EF4-FFF2-40B4-BE49-F238E27FC236}">
                <a16:creationId xmlns:a16="http://schemas.microsoft.com/office/drawing/2014/main" id="{38ED901F-7BD6-45F4-8915-9E35E93205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9896" y="29957"/>
            <a:ext cx="48768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B5465A-32CA-4808-8F61-ADDB30E0A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896" y="3200402"/>
            <a:ext cx="4876800" cy="3451122"/>
          </a:xfrm>
          <a:prstGeom prst="rect">
            <a:avLst/>
          </a:prstGeom>
        </p:spPr>
      </p:pic>
    </p:spTree>
    <p:extLst>
      <p:ext uri="{BB962C8B-B14F-4D97-AF65-F5344CB8AC3E}">
        <p14:creationId xmlns:p14="http://schemas.microsoft.com/office/powerpoint/2010/main" val="1774850013"/>
      </p:ext>
    </p:extLst>
  </p:cSld>
  <p:clrMapOvr>
    <a:masterClrMapping/>
  </p:clrMapOvr>
  <p:transition/>
  <p:timing/>
</p:sld>
</file>

<file path=ppt/slides/slide1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32387" y="678425"/>
            <a:ext cx="10427109" cy="5973097"/>
          </a:xfrm>
        </p:spPr>
        <p:txBody>
          <a:bodyPr>
            <a:normAutofit/>
          </a:bodyPr>
          <a:lstStyle/>
          <a:p>
            <a:pPr marL="457200" indent="-457200" algn="just">
              <a:buFont typeface="+mj-lt"/>
              <a:buAutoNum type="arabicPeriod" startAt="6"/>
            </a:pPr>
            <a:r>
              <a:rPr lang="en-IN" sz="2400"/>
              <a:t> </a:t>
            </a:r>
            <a:r>
              <a:rPr lang="en-IN" sz="2400">
                <a:solidFill>
                  <a:srgbClr val="FF0000"/>
                </a:solidFill>
              </a:rPr>
              <a:t>Planetary Rolling Mill :- </a:t>
            </a:r>
            <a:r>
              <a:rPr lang="en-IN" sz="2400"/>
              <a:t>In this type of rolling mill, a large backup roller is surrounded by many planetary working rolls. Each planetary rolls gives constant reduction. It is used to reduce large thickness of single pass of steel strip. Its rolling capacity is more than cluster rolling mill but less than rolling mill.</a:t>
            </a:r>
          </a:p>
        </p:txBody>
      </p:sp>
      <p:pic>
        <p:nvPicPr>
          <p:cNvPr id="5122" name="Picture 2" descr="Types of Rolling mills - With detailed information">
            <a:extLst>
              <a:ext uri="{FF2B5EF4-FFF2-40B4-BE49-F238E27FC236}">
                <a16:creationId xmlns:a16="http://schemas.microsoft.com/office/drawing/2014/main" id="{0E36F295-0522-48EB-8C00-90FB9A56EC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5871" y="2595716"/>
            <a:ext cx="5260258" cy="358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35971"/>
      </p:ext>
    </p:extLst>
  </p:cSld>
  <p:clrMapOvr>
    <a:masterClrMapping/>
  </p:clrMapOvr>
  <p:transition/>
  <p:timing/>
</p:sld>
</file>

<file path=ppt/slides/slide1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r>
              <a:rPr lang="en-IN" sz="3000"/>
              <a:t>Thread rolling: </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091380"/>
            <a:ext cx="10058400" cy="5051323"/>
          </a:xfrm>
        </p:spPr>
        <p:txBody>
          <a:bodyPr>
            <a:normAutofit/>
          </a:bodyPr>
          <a:lstStyle/>
          <a:p>
            <a:pPr algn="just"/>
            <a:r>
              <a:rPr lang="en-IN" sz="2400"/>
              <a:t>It is a cold working process for producing threads on the external surface of the workpiece by rolling it between hard flat plates known as threading dies.</a:t>
            </a:r>
          </a:p>
          <a:p>
            <a:pPr algn="just"/>
            <a:r>
              <a:rPr lang="en-IN" sz="2400"/>
              <a:t>The threads are formed by rotating or squeezing the cylindrical workpiece between threading dies.</a:t>
            </a:r>
          </a:p>
          <a:p>
            <a:pPr algn="just"/>
            <a:r>
              <a:rPr lang="en-IN" sz="2400"/>
              <a:t>The working surface of dies are the reverse form of threads to be formed on the workpiece.</a:t>
            </a:r>
          </a:p>
        </p:txBody>
      </p:sp>
      <p:pic>
        <p:nvPicPr>
          <p:cNvPr id="6146" name="Picture 2" descr="Thread and Profile Rolling - Profiroll Technologies">
            <a:extLst>
              <a:ext uri="{FF2B5EF4-FFF2-40B4-BE49-F238E27FC236}">
                <a16:creationId xmlns:a16="http://schemas.microsoft.com/office/drawing/2014/main" id="{5475916E-2ACC-4959-A394-E247DC1FDA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5162" y="3429000"/>
            <a:ext cx="6025638" cy="32852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read rolling cylindrical dies [640 x 640]. | Thread, Rolls, Dicing">
            <a:extLst>
              <a:ext uri="{FF2B5EF4-FFF2-40B4-BE49-F238E27FC236}">
                <a16:creationId xmlns:a16="http://schemas.microsoft.com/office/drawing/2014/main" id="{0F994716-6A4C-46A6-A900-A0FC6296AE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400801" y="3285203"/>
            <a:ext cx="472135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49698"/>
      </p:ext>
    </p:extLst>
  </p:cSld>
  <p:clrMapOvr>
    <a:masterClrMapping/>
  </p:clrMapOvr>
  <p:transition/>
  <p:timing/>
</p:sld>
</file>

<file path=ppt/slides/slide1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r>
              <a:rPr lang="en-IN" sz="3000"/>
              <a:t>Roll Passes:</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120877"/>
            <a:ext cx="10058400" cy="5051323"/>
          </a:xfrm>
        </p:spPr>
        <p:txBody>
          <a:bodyPr>
            <a:normAutofit/>
          </a:bodyPr>
          <a:lstStyle/>
          <a:p>
            <a:pPr algn="just"/>
            <a:r>
              <a:rPr lang="en-IN" sz="2400"/>
              <a:t>The final products such as plates, sheets etc. are obtained in a number of passes starting from billets or slabs.</a:t>
            </a:r>
          </a:p>
          <a:p>
            <a:pPr algn="just"/>
            <a:r>
              <a:rPr lang="en-IN" sz="2400"/>
              <a:t>For rolling the flat products, plain cylindrical rolls are used, but for round sections, grooved rolls are used.</a:t>
            </a:r>
          </a:p>
          <a:p>
            <a:pPr algn="just"/>
            <a:r>
              <a:rPr lang="en-IN" sz="2400"/>
              <a:t>The roll pass sequence can be broadly categorised into three types:</a:t>
            </a:r>
          </a:p>
          <a:p>
            <a:pPr marL="457200" indent="-457200" algn="just">
              <a:buFont typeface="+mj-lt"/>
              <a:buAutoNum type="arabicPeriod"/>
            </a:pPr>
            <a:r>
              <a:rPr lang="en-IN" sz="2400">
                <a:solidFill>
                  <a:srgbClr val="FF0000"/>
                </a:solidFill>
              </a:rPr>
              <a:t>Break down passes: </a:t>
            </a:r>
            <a:r>
              <a:rPr lang="en-IN" sz="2400"/>
              <a:t>These are used for reducing the cross-sectional area nearer to what is desired. These would be the first to be present in the sequence.</a:t>
            </a:r>
          </a:p>
          <a:p>
            <a:pPr marL="457200" indent="-457200" algn="just">
              <a:buFont typeface="+mj-lt"/>
              <a:buAutoNum type="arabicPeriod"/>
            </a:pPr>
            <a:r>
              <a:rPr lang="en-IN" sz="2400">
                <a:solidFill>
                  <a:srgbClr val="FF0000"/>
                </a:solidFill>
              </a:rPr>
              <a:t>Roughing passes: </a:t>
            </a:r>
            <a:r>
              <a:rPr lang="en-IN" sz="2400"/>
              <a:t>in these passes, the cross-section gets reduced, but along with it, the shape of rolled material comes nearer to final shape.</a:t>
            </a:r>
          </a:p>
          <a:p>
            <a:pPr marL="457200" indent="-457200" algn="just">
              <a:buFont typeface="+mj-lt"/>
              <a:buAutoNum type="arabicPeriod"/>
            </a:pPr>
            <a:r>
              <a:rPr lang="en-IN" sz="2400">
                <a:solidFill>
                  <a:srgbClr val="FF0000"/>
                </a:solidFill>
              </a:rPr>
              <a:t>Finishing passes: </a:t>
            </a:r>
            <a:r>
              <a:rPr lang="en-IN" sz="2400"/>
              <a:t>these are the final passes which give the required shape to the rolled section.</a:t>
            </a:r>
          </a:p>
        </p:txBody>
      </p:sp>
    </p:spTree>
    <p:extLst>
      <p:ext uri="{BB962C8B-B14F-4D97-AF65-F5344CB8AC3E}">
        <p14:creationId xmlns:p14="http://schemas.microsoft.com/office/powerpoint/2010/main" val="2792456039"/>
      </p:ext>
    </p:extLst>
  </p:cSld>
  <p:clrMapOvr>
    <a:masterClrMapping/>
  </p:clrMapOvr>
  <p:transition/>
  <p:timing/>
</p:sld>
</file>

<file path=ppt/slides/slide1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r>
              <a:rPr lang="en-IN" sz="3000"/>
              <a:t>Types of rolls:</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120877"/>
            <a:ext cx="10058400" cy="5051323"/>
          </a:xfrm>
        </p:spPr>
        <p:txBody>
          <a:bodyPr>
            <a:normAutofit/>
          </a:bodyPr>
          <a:lstStyle/>
          <a:p>
            <a:r>
              <a:rPr lang="en-IN" sz="2400"/>
              <a:t>Roll has either plain body or consist of a collars and grooves on its body.</a:t>
            </a:r>
          </a:p>
          <a:p>
            <a:r>
              <a:rPr lang="en-IN" sz="2400"/>
              <a:t>Structural shapes like rails, channels, angles etc. are produced by successive passes through grooved rolls to give desired shapes.</a:t>
            </a:r>
          </a:p>
          <a:p>
            <a:r>
              <a:rPr lang="en-IN" sz="2400"/>
              <a:t>But sheets, plates and strips are produced by successive passes through plain cylindrical rolls.</a:t>
            </a:r>
          </a:p>
        </p:txBody>
      </p:sp>
      <p:pic>
        <p:nvPicPr>
          <p:cNvPr id="4" name="Picture 2" descr="China Endurable/ High Efficiency Mill Roll/Steel Rolling/Casting Roller  /Back-up Roll/Rolling Mill Roll - China Rolling Mill Rolls, Back up Roll">
            <a:extLst>
              <a:ext uri="{FF2B5EF4-FFF2-40B4-BE49-F238E27FC236}">
                <a16:creationId xmlns:a16="http://schemas.microsoft.com/office/drawing/2014/main" id="{1048AD9D-E749-471F-A68C-4D3E455558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3169519"/>
            <a:ext cx="3187725" cy="30026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teel Mill Roll at Rs 40000/piece | Makarpura | Vadodara| ID: 14198228830">
            <a:extLst>
              <a:ext uri="{FF2B5EF4-FFF2-40B4-BE49-F238E27FC236}">
                <a16:creationId xmlns:a16="http://schemas.microsoft.com/office/drawing/2014/main" id="{67A10185-A35B-49CC-80B3-6D81430124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87725" y="3169520"/>
            <a:ext cx="3453324" cy="300267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TUNOTES.IN">
            <a:extLst>
              <a:ext uri="{FF2B5EF4-FFF2-40B4-BE49-F238E27FC236}">
                <a16:creationId xmlns:a16="http://schemas.microsoft.com/office/drawing/2014/main" id="{31602EBF-D89D-4C57-BD7C-C9D2DAEABFF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05432" y="3169519"/>
            <a:ext cx="4903018" cy="300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164749"/>
      </p:ext>
    </p:extLst>
  </p:cSld>
  <p:clrMapOvr>
    <a:masterClrMapping/>
  </p:clrMapOvr>
  <p:transition/>
  <p:timing/>
</p:sld>
</file>

<file path=ppt/slides/slide1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B8AE6622-2613-493C-89DE-969778DDEBAA}"/>
              </a:ext>
            </a:extLst>
          </p:cNvPr>
          <p:cNvSpPr>
            <a:spLocks noGrp="1"/>
          </p:cNvSpPr>
          <p:nvPr>
            <p:ph type="title"/>
          </p:nvPr>
        </p:nvSpPr>
        <p:spPr>
          <a:xfrm>
            <a:off x="1069848" y="484632"/>
            <a:ext cx="10058400" cy="636245"/>
          </a:xfrm>
        </p:spPr>
        <p:txBody>
          <a:bodyPr>
            <a:normAutofit/>
          </a:bodyPr>
          <a:lstStyle/>
          <a:p>
            <a:r>
              <a:rPr lang="en-IN" sz="3000"/>
              <a:t>Rolling defects:</a:t>
            </a:r>
          </a:p>
        </p:txBody>
      </p:sp>
      <p:sp>
        <p:nvSpPr>
          <p:cNvPr id="7" name="Content Placeholder 6">
            <a:extLst>
              <a:ext uri="{FF2B5EF4-FFF2-40B4-BE49-F238E27FC236}">
                <a16:creationId xmlns:a16="http://schemas.microsoft.com/office/drawing/2014/main" id="{4EF412B1-8C86-459D-A695-BCEF3A497597}"/>
              </a:ext>
            </a:extLst>
          </p:cNvPr>
          <p:cNvSpPr>
            <a:spLocks noGrp="1"/>
          </p:cNvSpPr>
          <p:nvPr>
            <p:ph idx="1"/>
          </p:nvPr>
        </p:nvSpPr>
        <p:spPr>
          <a:xfrm>
            <a:off x="1069848" y="1120877"/>
            <a:ext cx="10058400" cy="5051323"/>
          </a:xfrm>
        </p:spPr>
        <p:txBody>
          <a:bodyPr>
            <a:normAutofit/>
          </a:bodyPr>
          <a:lstStyle/>
          <a:p>
            <a:endParaRPr lang="en-IN" sz="2400"/>
          </a:p>
        </p:txBody>
      </p:sp>
      <p:pic>
        <p:nvPicPr>
          <p:cNvPr id="8194" name="Picture 2" descr="Forming defects">
            <a:extLst>
              <a:ext uri="{FF2B5EF4-FFF2-40B4-BE49-F238E27FC236}">
                <a16:creationId xmlns:a16="http://schemas.microsoft.com/office/drawing/2014/main" id="{25E21CD5-7018-46BD-B117-BCBF2E7EA1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3752" y="1120877"/>
            <a:ext cx="10058400" cy="573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457165"/>
      </p:ext>
    </p:extLst>
  </p:cSld>
  <p:clrMapOvr>
    <a:masterClrMapping/>
  </p:clrMapOvr>
  <p:transition/>
  <p:timing/>
</p:sld>
</file>

<file path=ppt/slides/slide1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9D8893-1370-42B3-B38C-754348B64F1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9014564-E4B9-46DD-85C1-4881B5FB00E6}"/>
              </a:ext>
            </a:extLst>
          </p:cNvPr>
          <p:cNvSpPr>
            <a:spLocks noGrp="1"/>
          </p:cNvSpPr>
          <p:nvPr>
            <p:ph idx="1"/>
          </p:nvPr>
        </p:nvSpPr>
        <p:spPr/>
        <p:txBody>
          <a:bodyPr/>
          <a:lstStyle/>
          <a:p>
            <a:endParaRPr lang="en-IN"/>
          </a:p>
        </p:txBody>
      </p:sp>
      <p:pic>
        <p:nvPicPr>
          <p:cNvPr id="9218" name="Picture 2" descr="Alligatoring in a rolled slab - Rolling defects">
            <a:extLst>
              <a:ext uri="{FF2B5EF4-FFF2-40B4-BE49-F238E27FC236}">
                <a16:creationId xmlns:a16="http://schemas.microsoft.com/office/drawing/2014/main" id="{45025154-B694-4E9A-89FC-598FAABD9F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3752" y="484633"/>
            <a:ext cx="4127680" cy="294436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plit Ends during Long Products Rolling: Billet Quality or Rolling Process?">
            <a:extLst>
              <a:ext uri="{FF2B5EF4-FFF2-40B4-BE49-F238E27FC236}">
                <a16:creationId xmlns:a16="http://schemas.microsoft.com/office/drawing/2014/main" id="{8833943B-FAB5-4FAC-BADB-250C182C52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1432" y="484632"/>
            <a:ext cx="3097162"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207413"/>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4240384-E92D-4C64-99A7-706C4DE8D7BF}"/>
              </a:ext>
            </a:extLst>
          </p:cNvPr>
          <p:cNvSpPr>
            <a:spLocks noGrp="1"/>
          </p:cNvSpPr>
          <p:nvPr>
            <p:ph type="title"/>
          </p:nvPr>
        </p:nvSpPr>
        <p:spPr/>
        <p:txBody>
          <a:bodyPr/>
          <a:lstStyle/>
          <a:p>
            <a:pPr algn="ctr"/>
            <a:r>
              <a:rPr lang="en-IN">
                <a:solidFill>
                  <a:srgbClr val="FF0000"/>
                </a:solidFill>
              </a:rPr>
              <a:t>TOOL SIGNATURE</a:t>
            </a:r>
          </a:p>
        </p:txBody>
      </p:sp>
      <p:sp>
        <p:nvSpPr>
          <p:cNvPr id="3" name="Content Placeholder 2">
            <a:extLst>
              <a:ext uri="{FF2B5EF4-FFF2-40B4-BE49-F238E27FC236}">
                <a16:creationId xmlns="" xmlns:a16="http://schemas.microsoft.com/office/drawing/2014/main" id="{0AFCC21A-B03E-435D-A79C-3DEC47EFFEB8}"/>
              </a:ext>
            </a:extLst>
          </p:cNvPr>
          <p:cNvSpPr>
            <a:spLocks noGrp="1"/>
          </p:cNvSpPr>
          <p:nvPr>
            <p:ph idx="1"/>
          </p:nvPr>
        </p:nvSpPr>
        <p:spPr>
          <a:xfrm>
            <a:off x="1127696" y="1565238"/>
            <a:ext cx="8946541" cy="4195481"/>
          </a:xfrm>
        </p:spPr>
        <p:txBody>
          <a:bodyPr>
            <a:normAutofit fontScale="92500"/>
          </a:bodyPr>
          <a:lstStyle/>
          <a:p>
            <a:pPr marL="0" indent="0">
              <a:buNone/>
            </a:pPr>
            <a:r>
              <a:rPr lang="en-IN" sz="3200"/>
              <a:t>The term </a:t>
            </a:r>
            <a:r>
              <a:rPr lang="en-IN" sz="3200" i="1"/>
              <a:t>TOOL SIGNATURE </a:t>
            </a:r>
            <a:r>
              <a:rPr lang="en-IN" sz="3200"/>
              <a:t>is used to denote a standardised system of specifying the principal tool angle of a single point cutting tool.</a:t>
            </a:r>
          </a:p>
          <a:p>
            <a:pPr marL="0" indent="0">
              <a:buNone/>
            </a:pPr>
            <a:r>
              <a:rPr lang="en-IN" sz="3200" smtClean="0"/>
              <a:t>Signature </a:t>
            </a:r>
            <a:r>
              <a:rPr lang="en-IN" sz="3200"/>
              <a:t>of a tool always stated in the following order:</a:t>
            </a:r>
          </a:p>
          <a:p>
            <a:pPr marL="457200" indent="-457200">
              <a:buAutoNum type="arabicParenR"/>
            </a:pPr>
            <a:r>
              <a:rPr lang="en-IN" sz="2800"/>
              <a:t>Back rake </a:t>
            </a:r>
            <a:r>
              <a:rPr lang="en-IN" sz="2800" smtClean="0"/>
              <a:t>angle   </a:t>
            </a:r>
            <a:endParaRPr lang="en-IN" sz="2800"/>
          </a:p>
          <a:p>
            <a:pPr marL="457200" indent="-457200">
              <a:buAutoNum type="arabicParenR"/>
            </a:pPr>
            <a:r>
              <a:rPr lang="en-IN" sz="2800"/>
              <a:t>Side rake angle</a:t>
            </a:r>
          </a:p>
          <a:p>
            <a:pPr marL="457200" indent="-457200">
              <a:buAutoNum type="arabicParenR"/>
            </a:pPr>
            <a:r>
              <a:rPr lang="en-IN" sz="2800"/>
              <a:t>End relief angle</a:t>
            </a:r>
          </a:p>
        </p:txBody>
      </p:sp>
      <p:pic>
        <p:nvPicPr>
          <p:cNvPr id="1026" name="Picture 2" descr="Image result for tool signature">
            <a:hlinkClick r:id="rId3"/>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11040" y="3626794"/>
            <a:ext cx="5047488" cy="249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6734"/>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15D297CD-BB17-4A8E-BA97-9EB54B1B9922}"/>
              </a:ext>
            </a:extLst>
          </p:cNvPr>
          <p:cNvSpPr>
            <a:spLocks noGrp="1"/>
          </p:cNvSpPr>
          <p:nvPr>
            <p:ph type="title"/>
          </p:nvPr>
        </p:nvSpPr>
        <p:spPr/>
        <p:txBody>
          <a:bodyPr/>
          <a:lstStyle/>
          <a:p>
            <a:pPr algn="ctr"/>
            <a:r>
              <a:rPr lang="en-IN" err="1" smtClean="0">
                <a:solidFill>
                  <a:srgbClr val="FF0000"/>
                </a:solidFill>
              </a:rPr>
              <a:t>Cont…</a:t>
            </a:r>
            <a:endParaRPr lang="en-IN">
              <a:solidFill>
                <a:srgbClr val="FF0000"/>
              </a:solidFill>
            </a:endParaRPr>
          </a:p>
        </p:txBody>
      </p:sp>
      <p:sp>
        <p:nvSpPr>
          <p:cNvPr id="3" name="Content Placeholder 2">
            <a:extLst>
              <a:ext uri="{FF2B5EF4-FFF2-40B4-BE49-F238E27FC236}">
                <a16:creationId xmlns="" xmlns:a16="http://schemas.microsoft.com/office/drawing/2014/main" id="{BE154D58-ED3D-45DD-940C-F2C508C21E10}"/>
              </a:ext>
            </a:extLst>
          </p:cNvPr>
          <p:cNvSpPr>
            <a:spLocks noGrp="1"/>
          </p:cNvSpPr>
          <p:nvPr>
            <p:ph idx="1"/>
          </p:nvPr>
        </p:nvSpPr>
        <p:spPr>
          <a:xfrm>
            <a:off x="1066736" y="1845654"/>
            <a:ext cx="8946541" cy="4195481"/>
          </a:xfrm>
        </p:spPr>
        <p:txBody>
          <a:bodyPr>
            <a:normAutofit/>
          </a:bodyPr>
          <a:lstStyle/>
          <a:p>
            <a:pPr marL="0" indent="0">
              <a:buNone/>
            </a:pPr>
            <a:r>
              <a:rPr lang="en-IN" sz="3600"/>
              <a:t>4) Side relief angle</a:t>
            </a:r>
          </a:p>
          <a:p>
            <a:pPr marL="0" indent="0">
              <a:buNone/>
            </a:pPr>
            <a:r>
              <a:rPr lang="en-IN" sz="3600"/>
              <a:t>5) End cutting edge angle</a:t>
            </a:r>
          </a:p>
          <a:p>
            <a:pPr marL="0" indent="0">
              <a:buNone/>
            </a:pPr>
            <a:r>
              <a:rPr lang="en-IN" sz="3600"/>
              <a:t>6) Side cutting edge angle</a:t>
            </a:r>
          </a:p>
          <a:p>
            <a:pPr marL="0" indent="0">
              <a:buNone/>
            </a:pPr>
            <a:r>
              <a:rPr lang="en-IN" sz="3600"/>
              <a:t>7) Nose radius</a:t>
            </a:r>
          </a:p>
        </p:txBody>
      </p:sp>
    </p:spTree>
    <p:extLst>
      <p:ext uri="{BB962C8B-B14F-4D97-AF65-F5344CB8AC3E}">
        <p14:creationId xmlns:p14="http://schemas.microsoft.com/office/powerpoint/2010/main" val="4229912836"/>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B1A0E610-5302-4AF5-9777-9D442418C1D4}"/>
              </a:ext>
            </a:extLst>
          </p:cNvPr>
          <p:cNvSpPr>
            <a:spLocks noGrp="1"/>
          </p:cNvSpPr>
          <p:nvPr>
            <p:ph type="title"/>
          </p:nvPr>
        </p:nvSpPr>
        <p:spPr/>
        <p:txBody>
          <a:bodyPr/>
          <a:lstStyle/>
          <a:p>
            <a:pPr algn="ctr"/>
            <a:r>
              <a:rPr lang="en-IN" smtClean="0">
                <a:solidFill>
                  <a:srgbClr val="FF0000"/>
                </a:solidFill>
              </a:rPr>
              <a:t>Effect of Tool </a:t>
            </a:r>
            <a:r>
              <a:rPr lang="en-IN">
                <a:solidFill>
                  <a:srgbClr val="FF0000"/>
                </a:solidFill>
              </a:rPr>
              <a:t>S</a:t>
            </a:r>
            <a:r>
              <a:rPr lang="en-IN" smtClean="0">
                <a:solidFill>
                  <a:srgbClr val="FF0000"/>
                </a:solidFill>
              </a:rPr>
              <a:t>ignature</a:t>
            </a:r>
            <a:endParaRPr lang="en-IN">
              <a:solidFill>
                <a:srgbClr val="FF0000"/>
              </a:solidFill>
            </a:endParaRPr>
          </a:p>
        </p:txBody>
      </p:sp>
      <p:sp>
        <p:nvSpPr>
          <p:cNvPr id="3" name="Content Placeholder 2">
            <a:extLst>
              <a:ext uri="{FF2B5EF4-FFF2-40B4-BE49-F238E27FC236}">
                <a16:creationId xmlns="" xmlns:a16="http://schemas.microsoft.com/office/drawing/2014/main" id="{6FC06501-3B26-4486-8EA5-173DF2240920}"/>
              </a:ext>
            </a:extLst>
          </p:cNvPr>
          <p:cNvSpPr>
            <a:spLocks noGrp="1"/>
          </p:cNvSpPr>
          <p:nvPr>
            <p:ph idx="1"/>
          </p:nvPr>
        </p:nvSpPr>
        <p:spPr>
          <a:xfrm>
            <a:off x="1103312" y="1645920"/>
            <a:ext cx="8946541" cy="4053839"/>
          </a:xfrm>
        </p:spPr>
        <p:txBody>
          <a:bodyPr>
            <a:normAutofit lnSpcReduction="10000"/>
          </a:bodyPr>
          <a:lstStyle/>
          <a:p>
            <a:pPr marL="0" indent="0" algn="just">
              <a:buNone/>
            </a:pPr>
            <a:r>
              <a:rPr lang="en-IN" sz="3600"/>
              <a:t>It allow chips to flow in a convenient direction.</a:t>
            </a:r>
          </a:p>
          <a:p>
            <a:pPr marL="0" indent="0" algn="just">
              <a:buNone/>
            </a:pPr>
            <a:r>
              <a:rPr lang="en-IN" sz="3600"/>
              <a:t>It reduces the cutting field required to shear the metal and consequently help to increase the tool life and reduces the power consumed.</a:t>
            </a:r>
          </a:p>
          <a:p>
            <a:pPr marL="0" indent="0" algn="just">
              <a:buNone/>
            </a:pPr>
            <a:r>
              <a:rPr lang="en-IN" sz="3600"/>
              <a:t>It improve the surface finish.</a:t>
            </a:r>
          </a:p>
        </p:txBody>
      </p:sp>
    </p:spTree>
    <p:extLst>
      <p:ext uri="{BB962C8B-B14F-4D97-AF65-F5344CB8AC3E}">
        <p14:creationId xmlns:p14="http://schemas.microsoft.com/office/powerpoint/2010/main" val="2858963109"/>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6F862421-E143-4CE8-B4A6-87225AD28F4F}"/>
              </a:ext>
            </a:extLst>
          </p:cNvPr>
          <p:cNvSpPr>
            <a:spLocks noGrp="1"/>
          </p:cNvSpPr>
          <p:nvPr>
            <p:ph type="title"/>
          </p:nvPr>
        </p:nvSpPr>
        <p:spPr/>
        <p:txBody>
          <a:bodyPr>
            <a:normAutofit fontScale="90000"/>
          </a:bodyPr>
          <a:lstStyle/>
          <a:p>
            <a:r>
              <a:rPr lang="en-IN"/>
              <a:t>                   </a:t>
            </a:r>
            <a:br>
              <a:rPr lang="en-IN"/>
            </a:br>
            <a:r>
              <a:rPr lang="en-IN" sz="3600">
                <a:solidFill>
                  <a:srgbClr val="FF0000"/>
                </a:solidFill>
              </a:rPr>
              <a:t>Chapter-1</a:t>
            </a:r>
            <a:br>
              <a:rPr lang="en-IN"/>
            </a:br>
            <a:br>
              <a:rPr lang="en-IN"/>
            </a:br>
            <a:endParaRPr lang="en-IN"/>
          </a:p>
        </p:txBody>
      </p:sp>
      <p:sp>
        <p:nvSpPr>
          <p:cNvPr id="3" name="Content Placeholder 2">
            <a:extLst>
              <a:ext uri="{FF2B5EF4-FFF2-40B4-BE49-F238E27FC236}">
                <a16:creationId xmlns="" xmlns:a16="http://schemas.microsoft.com/office/drawing/2014/main" id="{D723DD21-69BF-4AA9-9271-A7B86EB120C3}"/>
              </a:ext>
            </a:extLst>
          </p:cNvPr>
          <p:cNvSpPr>
            <a:spLocks noGrp="1"/>
          </p:cNvSpPr>
          <p:nvPr>
            <p:ph idx="1"/>
          </p:nvPr>
        </p:nvSpPr>
        <p:spPr>
          <a:xfrm>
            <a:off x="182880" y="1487424"/>
            <a:ext cx="10997184" cy="4760975"/>
          </a:xfrm>
        </p:spPr>
        <p:txBody>
          <a:bodyPr>
            <a:normAutofit/>
          </a:bodyPr>
          <a:lstStyle/>
          <a:p>
            <a:pPr marL="0" indent="0" algn="ctr">
              <a:buNone/>
            </a:pPr>
            <a:r>
              <a:rPr lang="en-IN" sz="4000"/>
              <a:t>   </a:t>
            </a:r>
          </a:p>
          <a:p>
            <a:pPr marL="0" indent="0" algn="ctr">
              <a:buNone/>
            </a:pPr>
            <a:r>
              <a:rPr lang="en-IN" sz="4000"/>
              <a:t>Cutting </a:t>
            </a:r>
            <a:r>
              <a:rPr lang="en-IN" sz="4000" smtClean="0"/>
              <a:t>Tools </a:t>
            </a:r>
            <a:r>
              <a:rPr lang="en-IN" sz="4000"/>
              <a:t>and </a:t>
            </a:r>
            <a:r>
              <a:rPr lang="en-IN" sz="4000" smtClean="0"/>
              <a:t>Cutting Materials</a:t>
            </a:r>
          </a:p>
          <a:p>
            <a:pPr marL="0" indent="0" algn="ctr">
              <a:buNone/>
            </a:pPr>
            <a:endParaRPr lang="en-IN" sz="4000" smtClean="0"/>
          </a:p>
          <a:p>
            <a:pPr marL="0" indent="0" algn="ctr">
              <a:buNone/>
            </a:pPr>
            <a:r>
              <a:rPr lang="en-IN" sz="3200" i="1" smtClean="0"/>
              <a:t>1.1 </a:t>
            </a:r>
            <a:r>
              <a:rPr lang="en-IN" sz="3200" i="1"/>
              <a:t>Cutting Tools </a:t>
            </a:r>
            <a:endParaRPr lang="en-IN" sz="3200" i="1" smtClean="0"/>
          </a:p>
          <a:p>
            <a:pPr marL="0" indent="0" algn="ctr">
              <a:buNone/>
            </a:pPr>
            <a:r>
              <a:rPr lang="en-IN" sz="3200" i="1"/>
              <a:t>1.2 </a:t>
            </a:r>
            <a:r>
              <a:rPr lang="en-IN" sz="3200" i="1" smtClean="0"/>
              <a:t>Cutting Tool </a:t>
            </a:r>
            <a:r>
              <a:rPr lang="en-IN" sz="3200" i="1"/>
              <a:t>Materials</a:t>
            </a:r>
          </a:p>
        </p:txBody>
      </p:sp>
    </p:spTree>
    <p:extLst>
      <p:ext uri="{BB962C8B-B14F-4D97-AF65-F5344CB8AC3E}">
        <p14:creationId xmlns:p14="http://schemas.microsoft.com/office/powerpoint/2010/main" val="840355635"/>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0C5DA9F5-8F10-4BAF-AB17-92EFBF60713D}"/>
              </a:ext>
            </a:extLst>
          </p:cNvPr>
          <p:cNvSpPr>
            <a:spLocks noGrp="1"/>
          </p:cNvSpPr>
          <p:nvPr>
            <p:ph type="title"/>
          </p:nvPr>
        </p:nvSpPr>
        <p:spPr/>
        <p:txBody>
          <a:bodyPr/>
          <a:lstStyle/>
          <a:p>
            <a:pPr algn="ctr"/>
            <a:r>
              <a:rPr lang="en-IN">
                <a:solidFill>
                  <a:srgbClr val="FF0000"/>
                </a:solidFill>
              </a:rPr>
              <a:t>Heat </a:t>
            </a:r>
            <a:r>
              <a:rPr lang="en-IN" smtClean="0">
                <a:solidFill>
                  <a:srgbClr val="FF0000"/>
                </a:solidFill>
              </a:rPr>
              <a:t>Produced </a:t>
            </a:r>
            <a:r>
              <a:rPr lang="en-IN">
                <a:solidFill>
                  <a:srgbClr val="FF0000"/>
                </a:solidFill>
              </a:rPr>
              <a:t>during </a:t>
            </a:r>
            <a:r>
              <a:rPr lang="en-IN" smtClean="0">
                <a:solidFill>
                  <a:srgbClr val="FF0000"/>
                </a:solidFill>
              </a:rPr>
              <a:t>Cutting</a:t>
            </a:r>
            <a:endParaRPr lang="en-IN">
              <a:solidFill>
                <a:srgbClr val="FF0000"/>
              </a:solidFill>
            </a:endParaRPr>
          </a:p>
        </p:txBody>
      </p:sp>
      <p:sp>
        <p:nvSpPr>
          <p:cNvPr id="3" name="Content Placeholder 2">
            <a:extLst>
              <a:ext uri="{FF2B5EF4-FFF2-40B4-BE49-F238E27FC236}">
                <a16:creationId xmlns="" xmlns:a16="http://schemas.microsoft.com/office/drawing/2014/main" id="{A8BC26E0-E512-43F0-B358-724765983951}"/>
              </a:ext>
            </a:extLst>
          </p:cNvPr>
          <p:cNvSpPr>
            <a:spLocks noGrp="1"/>
          </p:cNvSpPr>
          <p:nvPr>
            <p:ph idx="1"/>
          </p:nvPr>
        </p:nvSpPr>
        <p:spPr>
          <a:xfrm>
            <a:off x="1091120" y="1784694"/>
            <a:ext cx="8946541" cy="4195481"/>
          </a:xfrm>
        </p:spPr>
        <p:txBody>
          <a:bodyPr>
            <a:normAutofit/>
          </a:bodyPr>
          <a:lstStyle/>
          <a:p>
            <a:pPr marL="0" indent="0" algn="just">
              <a:buNone/>
            </a:pPr>
            <a:r>
              <a:rPr lang="en-IN" sz="3600"/>
              <a:t>Considerable heat during machining process is generated at the cutting edge of the tool due to friction between tool and work and the plastic shearing of the metal in the form of chips, When the tool is machining metal on a machine tool.</a:t>
            </a:r>
          </a:p>
        </p:txBody>
      </p:sp>
    </p:spTree>
    <p:extLst>
      <p:ext uri="{BB962C8B-B14F-4D97-AF65-F5344CB8AC3E}">
        <p14:creationId xmlns:p14="http://schemas.microsoft.com/office/powerpoint/2010/main" val="2587132051"/>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7E335C72-9AF2-4E9D-ACE2-BAA027220487}"/>
              </a:ext>
            </a:extLst>
          </p:cNvPr>
          <p:cNvSpPr>
            <a:spLocks noGrp="1"/>
          </p:cNvSpPr>
          <p:nvPr>
            <p:ph type="title"/>
          </p:nvPr>
        </p:nvSpPr>
        <p:spPr/>
        <p:txBody>
          <a:bodyPr/>
          <a:lstStyle/>
          <a:p>
            <a:pPr algn="ctr"/>
            <a:r>
              <a:rPr lang="en-IN">
                <a:solidFill>
                  <a:srgbClr val="FF0000"/>
                </a:solidFill>
              </a:rPr>
              <a:t>Evolution of h</a:t>
            </a:r>
            <a:r>
              <a:rPr lang="en-IN" smtClean="0">
                <a:solidFill>
                  <a:srgbClr val="FF0000"/>
                </a:solidFill>
              </a:rPr>
              <a:t>eat </a:t>
            </a:r>
            <a:r>
              <a:rPr lang="en-IN">
                <a:solidFill>
                  <a:srgbClr val="FF0000"/>
                </a:solidFill>
              </a:rPr>
              <a:t>at three </a:t>
            </a:r>
            <a:r>
              <a:rPr lang="en-IN" smtClean="0">
                <a:solidFill>
                  <a:srgbClr val="FF0000"/>
                </a:solidFill>
              </a:rPr>
              <a:t>Zones</a:t>
            </a:r>
            <a:endParaRPr lang="en-IN">
              <a:solidFill>
                <a:srgbClr val="FF0000"/>
              </a:solidFill>
            </a:endParaRPr>
          </a:p>
        </p:txBody>
      </p:sp>
      <p:sp>
        <p:nvSpPr>
          <p:cNvPr id="3" name="Content Placeholder 2">
            <a:extLst>
              <a:ext uri="{FF2B5EF4-FFF2-40B4-BE49-F238E27FC236}">
                <a16:creationId xmlns="" xmlns:a16="http://schemas.microsoft.com/office/drawing/2014/main" id="{61E6E4EE-B428-4A0D-9A30-D57E7A421F2F}"/>
              </a:ext>
            </a:extLst>
          </p:cNvPr>
          <p:cNvSpPr>
            <a:spLocks noGrp="1"/>
          </p:cNvSpPr>
          <p:nvPr>
            <p:ph idx="1"/>
          </p:nvPr>
        </p:nvSpPr>
        <p:spPr/>
        <p:txBody>
          <a:bodyPr>
            <a:normAutofit/>
          </a:bodyPr>
          <a:lstStyle/>
          <a:p>
            <a:pPr marL="0" indent="0">
              <a:buNone/>
            </a:pPr>
            <a:r>
              <a:rPr lang="en-IN" sz="4000" i="1"/>
              <a:t>Zone A</a:t>
            </a:r>
            <a:r>
              <a:rPr lang="en-IN" sz="4000"/>
              <a:t> is the shear zone.</a:t>
            </a:r>
          </a:p>
          <a:p>
            <a:pPr marL="0" indent="0">
              <a:buNone/>
            </a:pPr>
            <a:r>
              <a:rPr lang="en-IN" sz="4000" i="1"/>
              <a:t>Zone </a:t>
            </a:r>
            <a:r>
              <a:rPr lang="en-IN" sz="4000" i="1" smtClean="0"/>
              <a:t>B</a:t>
            </a:r>
            <a:r>
              <a:rPr lang="en-IN" sz="4000" smtClean="0"/>
              <a:t> </a:t>
            </a:r>
            <a:r>
              <a:rPr lang="en-IN" sz="4000"/>
              <a:t>is the Friction zone.</a:t>
            </a:r>
          </a:p>
          <a:p>
            <a:pPr marL="0" indent="0">
              <a:buNone/>
            </a:pPr>
            <a:r>
              <a:rPr lang="en-IN" sz="4000" i="1"/>
              <a:t>Zone C</a:t>
            </a:r>
            <a:r>
              <a:rPr lang="en-IN" sz="4000"/>
              <a:t> is the work tool contact zone.</a:t>
            </a:r>
          </a:p>
        </p:txBody>
      </p:sp>
    </p:spTree>
    <p:extLst>
      <p:ext uri="{BB962C8B-B14F-4D97-AF65-F5344CB8AC3E}">
        <p14:creationId xmlns:p14="http://schemas.microsoft.com/office/powerpoint/2010/main" val="2526407658"/>
      </p:ext>
    </p:extLst>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9967063A-7A9C-4D44-A8FC-D9AF3B24D52C}"/>
              </a:ext>
            </a:extLst>
          </p:cNvPr>
          <p:cNvSpPr>
            <a:spLocks noGrp="1"/>
          </p:cNvSpPr>
          <p:nvPr>
            <p:ph type="title"/>
          </p:nvPr>
        </p:nvSpPr>
        <p:spPr/>
        <p:txBody>
          <a:bodyPr/>
          <a:lstStyle/>
          <a:p>
            <a:pPr algn="ctr"/>
            <a:r>
              <a:rPr lang="en-IN">
                <a:solidFill>
                  <a:srgbClr val="FF0000"/>
                </a:solidFill>
              </a:rPr>
              <a:t>Effect of </a:t>
            </a:r>
            <a:r>
              <a:rPr lang="en-IN" smtClean="0">
                <a:solidFill>
                  <a:srgbClr val="FF0000"/>
                </a:solidFill>
              </a:rPr>
              <a:t>Heat </a:t>
            </a:r>
            <a:r>
              <a:rPr lang="en-IN">
                <a:solidFill>
                  <a:srgbClr val="FF0000"/>
                </a:solidFill>
              </a:rPr>
              <a:t>produced during </a:t>
            </a:r>
            <a:r>
              <a:rPr lang="en-IN" smtClean="0">
                <a:solidFill>
                  <a:srgbClr val="FF0000"/>
                </a:solidFill>
              </a:rPr>
              <a:t>Cutting</a:t>
            </a:r>
            <a:endParaRPr lang="en-IN">
              <a:solidFill>
                <a:srgbClr val="FF0000"/>
              </a:solidFill>
            </a:endParaRPr>
          </a:p>
        </p:txBody>
      </p:sp>
      <p:sp>
        <p:nvSpPr>
          <p:cNvPr id="3" name="Content Placeholder 2">
            <a:extLst>
              <a:ext uri="{FF2B5EF4-FFF2-40B4-BE49-F238E27FC236}">
                <a16:creationId xmlns="" xmlns:a16="http://schemas.microsoft.com/office/drawing/2014/main" id="{74ACED15-A898-4918-81A9-540EBCED36B4}"/>
              </a:ext>
            </a:extLst>
          </p:cNvPr>
          <p:cNvSpPr>
            <a:spLocks noGrp="1"/>
          </p:cNvSpPr>
          <p:nvPr>
            <p:ph idx="1"/>
          </p:nvPr>
        </p:nvSpPr>
        <p:spPr/>
        <p:txBody>
          <a:bodyPr>
            <a:normAutofit/>
          </a:bodyPr>
          <a:lstStyle/>
          <a:p>
            <a:pPr marL="457200" indent="-457200">
              <a:buAutoNum type="arabicParenR"/>
            </a:pPr>
            <a:r>
              <a:rPr lang="en-IN" sz="3600"/>
              <a:t>The heat produced reduce the tool life.</a:t>
            </a:r>
          </a:p>
          <a:p>
            <a:pPr marL="457200" indent="-457200">
              <a:buAutoNum type="arabicParenR"/>
            </a:pPr>
            <a:r>
              <a:rPr lang="en-IN" sz="3600"/>
              <a:t>The heat causes the chip material to weld to the tool face due to friction between the chip and tool.</a:t>
            </a:r>
          </a:p>
          <a:p>
            <a:pPr marL="457200" indent="-457200">
              <a:buAutoNum type="arabicParenR"/>
            </a:pPr>
            <a:r>
              <a:rPr lang="en-IN" sz="3600"/>
              <a:t>The heat reduces the surface finish.</a:t>
            </a:r>
          </a:p>
        </p:txBody>
      </p:sp>
    </p:spTree>
    <p:extLst>
      <p:ext uri="{BB962C8B-B14F-4D97-AF65-F5344CB8AC3E}">
        <p14:creationId xmlns:p14="http://schemas.microsoft.com/office/powerpoint/2010/main" val="1006479418"/>
      </p:ext>
    </p:extLst>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3530A0CD-701C-4125-853A-047BA192A4BB}"/>
              </a:ext>
            </a:extLst>
          </p:cNvPr>
          <p:cNvSpPr>
            <a:spLocks noGrp="1"/>
          </p:cNvSpPr>
          <p:nvPr>
            <p:ph type="title"/>
          </p:nvPr>
        </p:nvSpPr>
        <p:spPr/>
        <p:txBody>
          <a:bodyPr>
            <a:normAutofit fontScale="90000"/>
          </a:bodyPr>
          <a:lstStyle/>
          <a:p>
            <a:pPr algn="ctr"/>
            <a:r>
              <a:rPr lang="en-IN">
                <a:solidFill>
                  <a:srgbClr val="FF0000"/>
                </a:solidFill>
              </a:rPr>
              <a:t>Prevention of heat produced during cutting</a:t>
            </a:r>
          </a:p>
        </p:txBody>
      </p:sp>
      <p:sp>
        <p:nvSpPr>
          <p:cNvPr id="3" name="Content Placeholder 2">
            <a:extLst>
              <a:ext uri="{FF2B5EF4-FFF2-40B4-BE49-F238E27FC236}">
                <a16:creationId xmlns="" xmlns:a16="http://schemas.microsoft.com/office/drawing/2014/main" id="{F71FECFC-B9F1-43BA-8A57-7789F6556839}"/>
              </a:ext>
            </a:extLst>
          </p:cNvPr>
          <p:cNvSpPr>
            <a:spLocks noGrp="1"/>
          </p:cNvSpPr>
          <p:nvPr>
            <p:ph idx="1"/>
          </p:nvPr>
        </p:nvSpPr>
        <p:spPr/>
        <p:txBody>
          <a:bodyPr>
            <a:normAutofit/>
          </a:bodyPr>
          <a:lstStyle/>
          <a:p>
            <a:pPr marL="457200" indent="-457200">
              <a:buAutoNum type="arabicParenR"/>
            </a:pPr>
            <a:r>
              <a:rPr lang="en-IN" sz="4000"/>
              <a:t>Reduce Friction.</a:t>
            </a:r>
          </a:p>
          <a:p>
            <a:pPr marL="457200" indent="-457200">
              <a:buAutoNum type="arabicParenR"/>
            </a:pPr>
            <a:r>
              <a:rPr lang="en-IN" sz="4000"/>
              <a:t>Reduce Temperature.</a:t>
            </a:r>
          </a:p>
          <a:p>
            <a:pPr marL="457200" indent="-457200">
              <a:buAutoNum type="arabicParenR"/>
            </a:pPr>
            <a:r>
              <a:rPr lang="en-IN" sz="4000"/>
              <a:t>Reduce Pressure.</a:t>
            </a:r>
          </a:p>
          <a:p>
            <a:pPr marL="457200" indent="-457200">
              <a:buAutoNum type="arabicParenR"/>
            </a:pPr>
            <a:r>
              <a:rPr lang="en-IN" sz="4000"/>
              <a:t>Preventing Metal to Metal contact.</a:t>
            </a:r>
          </a:p>
        </p:txBody>
      </p:sp>
    </p:spTree>
    <p:extLst>
      <p:ext uri="{BB962C8B-B14F-4D97-AF65-F5344CB8AC3E}">
        <p14:creationId xmlns:p14="http://schemas.microsoft.com/office/powerpoint/2010/main" val="2180831749"/>
      </p:ext>
    </p:extLst>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398642D-ADCF-47BE-B8E9-33FB629DEEE2}"/>
              </a:ext>
            </a:extLst>
          </p:cNvPr>
          <p:cNvSpPr>
            <a:spLocks noGrp="1"/>
          </p:cNvSpPr>
          <p:nvPr>
            <p:ph type="title"/>
          </p:nvPr>
        </p:nvSpPr>
        <p:spPr/>
        <p:txBody>
          <a:bodyPr/>
          <a:lstStyle/>
          <a:p>
            <a:pPr algn="ctr"/>
            <a:r>
              <a:rPr lang="en-IN">
                <a:solidFill>
                  <a:srgbClr val="FF0000"/>
                </a:solidFill>
              </a:rPr>
              <a:t>Cutting Speed</a:t>
            </a:r>
          </a:p>
        </p:txBody>
      </p:sp>
      <p:sp>
        <p:nvSpPr>
          <p:cNvPr id="3" name="Content Placeholder 2">
            <a:extLst>
              <a:ext uri="{FF2B5EF4-FFF2-40B4-BE49-F238E27FC236}">
                <a16:creationId xmlns="" xmlns:a16="http://schemas.microsoft.com/office/drawing/2014/main" id="{177A85F9-30FA-4FB0-83F2-F16C0A8EDB61}"/>
              </a:ext>
            </a:extLst>
          </p:cNvPr>
          <p:cNvSpPr>
            <a:spLocks noGrp="1"/>
          </p:cNvSpPr>
          <p:nvPr>
            <p:ph idx="1"/>
          </p:nvPr>
        </p:nvSpPr>
        <p:spPr/>
        <p:txBody>
          <a:bodyPr>
            <a:normAutofit/>
          </a:bodyPr>
          <a:lstStyle/>
          <a:p>
            <a:pPr marL="0" indent="0" algn="just">
              <a:buNone/>
            </a:pPr>
            <a:r>
              <a:rPr lang="en-IN" sz="4000"/>
              <a:t>Cutting speed of cutting tool is defined as the speed at which the cutting edge passes over the material and it is expressed in meter per </a:t>
            </a:r>
            <a:r>
              <a:rPr lang="en-IN" sz="4000" smtClean="0"/>
              <a:t>minute (m/s).</a:t>
            </a:r>
            <a:endParaRPr lang="en-IN" sz="4000"/>
          </a:p>
        </p:txBody>
      </p:sp>
    </p:spTree>
    <p:extLst>
      <p:ext uri="{BB962C8B-B14F-4D97-AF65-F5344CB8AC3E}">
        <p14:creationId xmlns:p14="http://schemas.microsoft.com/office/powerpoint/2010/main" val="1657551003"/>
      </p:ext>
    </p:extLst>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609BF3F8-8B1E-4B44-B3A6-EDBF67765834}"/>
              </a:ext>
            </a:extLst>
          </p:cNvPr>
          <p:cNvSpPr>
            <a:spLocks noGrp="1"/>
          </p:cNvSpPr>
          <p:nvPr>
            <p:ph type="title"/>
          </p:nvPr>
        </p:nvSpPr>
        <p:spPr/>
        <p:txBody>
          <a:bodyPr/>
          <a:lstStyle/>
          <a:p>
            <a:pPr algn="ctr"/>
            <a:r>
              <a:rPr lang="en-IN">
                <a:solidFill>
                  <a:srgbClr val="FF0000"/>
                </a:solidFill>
              </a:rPr>
              <a:t>Effect of cutting </a:t>
            </a:r>
            <a:r>
              <a:rPr lang="en-IN" smtClean="0">
                <a:solidFill>
                  <a:srgbClr val="FF0000"/>
                </a:solidFill>
              </a:rPr>
              <a:t>Speed </a:t>
            </a:r>
            <a:r>
              <a:rPr lang="en-IN">
                <a:solidFill>
                  <a:srgbClr val="FF0000"/>
                </a:solidFill>
              </a:rPr>
              <a:t>and </a:t>
            </a:r>
            <a:r>
              <a:rPr lang="en-IN" smtClean="0">
                <a:solidFill>
                  <a:srgbClr val="FF0000"/>
                </a:solidFill>
              </a:rPr>
              <a:t>Feed</a:t>
            </a:r>
            <a:endParaRPr lang="en-IN">
              <a:solidFill>
                <a:srgbClr val="FF0000"/>
              </a:solidFill>
            </a:endParaRPr>
          </a:p>
        </p:txBody>
      </p:sp>
      <p:sp>
        <p:nvSpPr>
          <p:cNvPr id="3" name="Content Placeholder 2">
            <a:extLst>
              <a:ext uri="{FF2B5EF4-FFF2-40B4-BE49-F238E27FC236}">
                <a16:creationId xmlns="" xmlns:a16="http://schemas.microsoft.com/office/drawing/2014/main" id="{C57B8B6D-C07A-4D7D-9B41-2FB4472D4AB6}"/>
              </a:ext>
            </a:extLst>
          </p:cNvPr>
          <p:cNvSpPr>
            <a:spLocks noGrp="1"/>
          </p:cNvSpPr>
          <p:nvPr>
            <p:ph idx="1"/>
          </p:nvPr>
        </p:nvSpPr>
        <p:spPr>
          <a:xfrm>
            <a:off x="1176464" y="1638390"/>
            <a:ext cx="8946541" cy="4195481"/>
          </a:xfrm>
        </p:spPr>
        <p:txBody>
          <a:bodyPr>
            <a:normAutofit fontScale="92500"/>
          </a:bodyPr>
          <a:lstStyle/>
          <a:p>
            <a:pPr marL="0" indent="0">
              <a:buNone/>
            </a:pPr>
            <a:r>
              <a:rPr lang="en-IN" sz="3200"/>
              <a:t>1) Cutting speed has maximum influence on          tool life.</a:t>
            </a:r>
          </a:p>
          <a:p>
            <a:pPr marL="0" indent="0">
              <a:buNone/>
            </a:pPr>
            <a:r>
              <a:rPr lang="en-IN" sz="3200"/>
              <a:t>2) Tool life decreases as the cutting speed increases.</a:t>
            </a:r>
          </a:p>
          <a:p>
            <a:pPr marL="0" indent="0">
              <a:buNone/>
            </a:pPr>
            <a:r>
              <a:rPr lang="en-IN" sz="3200" smtClean="0"/>
              <a:t>The </a:t>
            </a:r>
            <a:r>
              <a:rPr lang="en-IN" sz="3200"/>
              <a:t>feed of a cutting tool is defined as the distance the tool advances into or along the workpiece each time the tool point passes a certain position in its travel over the surface.</a:t>
            </a:r>
          </a:p>
        </p:txBody>
      </p:sp>
    </p:spTree>
    <p:extLst>
      <p:ext uri="{BB962C8B-B14F-4D97-AF65-F5344CB8AC3E}">
        <p14:creationId xmlns:p14="http://schemas.microsoft.com/office/powerpoint/2010/main" val="3842272827"/>
      </p:ext>
    </p:extLst>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431E9ED-E404-468E-AAF4-309B6A1CD63B}"/>
              </a:ext>
            </a:extLst>
          </p:cNvPr>
          <p:cNvSpPr>
            <a:spLocks noGrp="1"/>
          </p:cNvSpPr>
          <p:nvPr>
            <p:ph type="title"/>
          </p:nvPr>
        </p:nvSpPr>
        <p:spPr/>
        <p:txBody>
          <a:bodyPr/>
          <a:lstStyle/>
          <a:p>
            <a:pPr algn="ctr"/>
            <a:r>
              <a:rPr lang="en-IN">
                <a:solidFill>
                  <a:srgbClr val="FF0000"/>
                </a:solidFill>
              </a:rPr>
              <a:t>Depth of Cut</a:t>
            </a:r>
          </a:p>
        </p:txBody>
      </p:sp>
      <p:sp>
        <p:nvSpPr>
          <p:cNvPr id="3" name="Content Placeholder 2">
            <a:extLst>
              <a:ext uri="{FF2B5EF4-FFF2-40B4-BE49-F238E27FC236}">
                <a16:creationId xmlns="" xmlns:a16="http://schemas.microsoft.com/office/drawing/2014/main" id="{418D219F-B77D-4314-8260-0C7467B91AE1}"/>
              </a:ext>
            </a:extLst>
          </p:cNvPr>
          <p:cNvSpPr>
            <a:spLocks noGrp="1"/>
          </p:cNvSpPr>
          <p:nvPr>
            <p:ph idx="1"/>
          </p:nvPr>
        </p:nvSpPr>
        <p:spPr>
          <a:xfrm>
            <a:off x="1078928" y="1370166"/>
            <a:ext cx="8946541" cy="4195481"/>
          </a:xfrm>
        </p:spPr>
        <p:txBody>
          <a:bodyPr>
            <a:normAutofit/>
          </a:bodyPr>
          <a:lstStyle/>
          <a:p>
            <a:pPr marL="0" indent="0" algn="just">
              <a:buNone/>
            </a:pPr>
            <a:r>
              <a:rPr lang="en-IN" sz="3000"/>
              <a:t>The depth of cut is defined as the perpendicular distance measured from the machined surface to the under cut surface of the workpiece.</a:t>
            </a:r>
          </a:p>
          <a:p>
            <a:pPr marL="0" indent="0">
              <a:buNone/>
            </a:pPr>
            <a:r>
              <a:rPr lang="en-IN" sz="3000"/>
              <a:t>  </a:t>
            </a:r>
            <a:r>
              <a:rPr lang="en-IN" sz="3000" smtClean="0"/>
              <a:t>Depth </a:t>
            </a:r>
            <a:r>
              <a:rPr lang="en-IN" sz="3000"/>
              <a:t>of cut = (d1-d2)/</a:t>
            </a:r>
            <a:r>
              <a:rPr lang="en-IN" sz="3000" smtClean="0"/>
              <a:t>2</a:t>
            </a:r>
          </a:p>
          <a:p>
            <a:pPr marL="0" indent="0">
              <a:buNone/>
            </a:pPr>
            <a:r>
              <a:rPr lang="en-IN" sz="2400" smtClean="0"/>
              <a:t>Where:</a:t>
            </a:r>
            <a:endParaRPr lang="en-IN" sz="2400"/>
          </a:p>
          <a:p>
            <a:pPr marL="0" indent="0" algn="just">
              <a:buNone/>
            </a:pPr>
            <a:r>
              <a:rPr lang="en-IN" sz="2400" smtClean="0"/>
              <a:t>d1=Diameter</a:t>
            </a:r>
            <a:r>
              <a:rPr lang="en-IN" sz="2800" smtClean="0"/>
              <a:t> </a:t>
            </a:r>
            <a:r>
              <a:rPr lang="en-IN" sz="2400"/>
              <a:t>of the work surface before </a:t>
            </a:r>
            <a:r>
              <a:rPr lang="en-IN" sz="2400" smtClean="0"/>
              <a:t>    machining</a:t>
            </a:r>
            <a:r>
              <a:rPr lang="en-IN" sz="2400"/>
              <a:t>.</a:t>
            </a:r>
          </a:p>
          <a:p>
            <a:pPr marL="0" indent="0" algn="just">
              <a:buNone/>
            </a:pPr>
            <a:r>
              <a:rPr lang="en-IN" sz="2400"/>
              <a:t> </a:t>
            </a:r>
            <a:r>
              <a:rPr lang="en-IN" sz="2400" smtClean="0"/>
              <a:t>d2 </a:t>
            </a:r>
            <a:r>
              <a:rPr lang="en-IN" sz="2400"/>
              <a:t>= Diameter of the machined surface</a:t>
            </a:r>
          </a:p>
        </p:txBody>
      </p:sp>
    </p:spTree>
    <p:extLst>
      <p:ext uri="{BB962C8B-B14F-4D97-AF65-F5344CB8AC3E}">
        <p14:creationId xmlns:p14="http://schemas.microsoft.com/office/powerpoint/2010/main" val="1577291349"/>
      </p:ext>
    </p:extLst>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249FB2D1-93FC-4DC2-B305-E0022B227448}"/>
              </a:ext>
            </a:extLst>
          </p:cNvPr>
          <p:cNvSpPr>
            <a:spLocks noGrp="1"/>
          </p:cNvSpPr>
          <p:nvPr>
            <p:ph type="title"/>
          </p:nvPr>
        </p:nvSpPr>
        <p:spPr/>
        <p:txBody>
          <a:bodyPr/>
          <a:lstStyle/>
          <a:p>
            <a:pPr algn="ctr"/>
            <a:r>
              <a:rPr lang="en-IN">
                <a:solidFill>
                  <a:srgbClr val="FF0000"/>
                </a:solidFill>
              </a:rPr>
              <a:t>Effects of Depth of Cut</a:t>
            </a:r>
          </a:p>
        </p:txBody>
      </p:sp>
      <p:sp>
        <p:nvSpPr>
          <p:cNvPr id="3" name="Content Placeholder 2">
            <a:extLst>
              <a:ext uri="{FF2B5EF4-FFF2-40B4-BE49-F238E27FC236}">
                <a16:creationId xmlns="" xmlns:a16="http://schemas.microsoft.com/office/drawing/2014/main" id="{C6FE50EC-3A52-4002-9ABC-5C94AA09009B}"/>
              </a:ext>
            </a:extLst>
          </p:cNvPr>
          <p:cNvSpPr>
            <a:spLocks noGrp="1"/>
          </p:cNvSpPr>
          <p:nvPr>
            <p:ph idx="1"/>
          </p:nvPr>
        </p:nvSpPr>
        <p:spPr>
          <a:xfrm>
            <a:off x="1091120" y="1955382"/>
            <a:ext cx="8946541" cy="4195481"/>
          </a:xfrm>
        </p:spPr>
        <p:txBody>
          <a:bodyPr>
            <a:normAutofit/>
          </a:bodyPr>
          <a:lstStyle/>
          <a:p>
            <a:pPr marL="0" indent="0">
              <a:buNone/>
            </a:pPr>
            <a:r>
              <a:rPr lang="en-IN" sz="3600"/>
              <a:t>Kind of material being cut</a:t>
            </a:r>
          </a:p>
          <a:p>
            <a:pPr marL="0" indent="0">
              <a:buNone/>
            </a:pPr>
            <a:r>
              <a:rPr lang="en-IN" sz="3600"/>
              <a:t>Shape and dimension of </a:t>
            </a:r>
            <a:r>
              <a:rPr lang="en-IN" sz="3600" smtClean="0"/>
              <a:t>cutting elements</a:t>
            </a:r>
            <a:endParaRPr lang="en-IN" sz="3600"/>
          </a:p>
          <a:p>
            <a:pPr marL="0" indent="0">
              <a:buNone/>
            </a:pPr>
            <a:r>
              <a:rPr lang="en-IN" sz="3600"/>
              <a:t>Type of finish desired</a:t>
            </a:r>
          </a:p>
          <a:p>
            <a:pPr marL="0" indent="0">
              <a:buNone/>
            </a:pPr>
            <a:r>
              <a:rPr lang="en-IN" sz="3600"/>
              <a:t>Type of coolant used</a:t>
            </a:r>
          </a:p>
        </p:txBody>
      </p:sp>
    </p:spTree>
    <p:extLst>
      <p:ext uri="{BB962C8B-B14F-4D97-AF65-F5344CB8AC3E}">
        <p14:creationId xmlns:p14="http://schemas.microsoft.com/office/powerpoint/2010/main" val="3927455536"/>
      </p:ext>
    </p:extLst>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C1F487E1-1966-4AC2-B548-C63FB102A9F7}"/>
              </a:ext>
            </a:extLst>
          </p:cNvPr>
          <p:cNvSpPr>
            <a:spLocks noGrp="1"/>
          </p:cNvSpPr>
          <p:nvPr>
            <p:ph type="title"/>
          </p:nvPr>
        </p:nvSpPr>
        <p:spPr/>
        <p:txBody>
          <a:bodyPr/>
          <a:lstStyle/>
          <a:p>
            <a:pPr algn="ctr"/>
            <a:r>
              <a:rPr lang="en-IN">
                <a:solidFill>
                  <a:srgbClr val="FF0000"/>
                </a:solidFill>
              </a:rPr>
              <a:t>C</a:t>
            </a:r>
            <a:r>
              <a:rPr lang="en-IN" smtClean="0">
                <a:solidFill>
                  <a:srgbClr val="FF0000"/>
                </a:solidFill>
              </a:rPr>
              <a:t>utting </a:t>
            </a:r>
            <a:r>
              <a:rPr lang="en-IN">
                <a:solidFill>
                  <a:srgbClr val="FF0000"/>
                </a:solidFill>
              </a:rPr>
              <a:t>T</a:t>
            </a:r>
            <a:r>
              <a:rPr lang="en-IN" smtClean="0">
                <a:solidFill>
                  <a:srgbClr val="FF0000"/>
                </a:solidFill>
              </a:rPr>
              <a:t>ool Materials</a:t>
            </a:r>
            <a:endParaRPr lang="en-IN">
              <a:solidFill>
                <a:srgbClr val="FF0000"/>
              </a:solidFill>
            </a:endParaRPr>
          </a:p>
        </p:txBody>
      </p:sp>
      <p:sp>
        <p:nvSpPr>
          <p:cNvPr id="3" name="Content Placeholder 2">
            <a:extLst>
              <a:ext uri="{FF2B5EF4-FFF2-40B4-BE49-F238E27FC236}">
                <a16:creationId xmlns="" xmlns:a16="http://schemas.microsoft.com/office/drawing/2014/main" id="{E9BF1E30-7AB9-484A-88F1-E4D9A0867256}"/>
              </a:ext>
            </a:extLst>
          </p:cNvPr>
          <p:cNvSpPr>
            <a:spLocks noGrp="1"/>
          </p:cNvSpPr>
          <p:nvPr>
            <p:ph idx="1"/>
          </p:nvPr>
        </p:nvSpPr>
        <p:spPr>
          <a:xfrm>
            <a:off x="1127696" y="1304544"/>
            <a:ext cx="8946541" cy="4651247"/>
          </a:xfrm>
        </p:spPr>
        <p:txBody>
          <a:bodyPr>
            <a:normAutofit/>
          </a:bodyPr>
          <a:lstStyle/>
          <a:p>
            <a:pPr marL="0" indent="0" algn="just">
              <a:buNone/>
            </a:pPr>
            <a:r>
              <a:rPr lang="en-IN" sz="3000"/>
              <a:t>With a great variety of machine and machining operation in use, there is no single tool material, which fulfil all the factors encountered during machining process. </a:t>
            </a:r>
            <a:endParaRPr lang="en-IN" sz="3000" smtClean="0"/>
          </a:p>
          <a:p>
            <a:pPr marL="0" indent="0" algn="just">
              <a:buNone/>
            </a:pPr>
            <a:r>
              <a:rPr lang="en-IN" sz="3000" smtClean="0"/>
              <a:t>The </a:t>
            </a:r>
            <a:r>
              <a:rPr lang="en-IN" sz="3000"/>
              <a:t>relative importance of each item shifts with the nature of product machined i.e. high or low precision cost, the volume of production, the type of machining operation intermittent or continuous.</a:t>
            </a:r>
          </a:p>
        </p:txBody>
      </p:sp>
    </p:spTree>
    <p:extLst>
      <p:ext uri="{BB962C8B-B14F-4D97-AF65-F5344CB8AC3E}">
        <p14:creationId xmlns:p14="http://schemas.microsoft.com/office/powerpoint/2010/main" val="638970885"/>
      </p:ext>
    </p:ext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FFDB0CA6-C84C-4B8F-9C4C-F85B97ABE17D}"/>
              </a:ext>
            </a:extLst>
          </p:cNvPr>
          <p:cNvSpPr>
            <a:spLocks noGrp="1"/>
          </p:cNvSpPr>
          <p:nvPr>
            <p:ph type="title"/>
          </p:nvPr>
        </p:nvSpPr>
        <p:spPr>
          <a:xfrm>
            <a:off x="646111" y="452718"/>
            <a:ext cx="9404723" cy="1229778"/>
          </a:xfrm>
        </p:spPr>
        <p:txBody>
          <a:bodyPr/>
          <a:lstStyle/>
          <a:p>
            <a:pPr algn="ctr"/>
            <a:r>
              <a:rPr lang="en-IN" smtClean="0">
                <a:solidFill>
                  <a:srgbClr val="FF0000"/>
                </a:solidFill>
              </a:rPr>
              <a:t>P</a:t>
            </a:r>
            <a:r>
              <a:rPr lang="en-IN">
                <a:solidFill>
                  <a:srgbClr val="FF0000"/>
                </a:solidFill>
              </a:rPr>
              <a:t>roperties of Cutting Tool Materials </a:t>
            </a:r>
          </a:p>
        </p:txBody>
      </p:sp>
      <p:sp>
        <p:nvSpPr>
          <p:cNvPr id="3" name="Content Placeholder 2">
            <a:extLst>
              <a:ext uri="{FF2B5EF4-FFF2-40B4-BE49-F238E27FC236}">
                <a16:creationId xmlns="" xmlns:a16="http://schemas.microsoft.com/office/drawing/2014/main" id="{94032A86-6B1D-4029-99D2-35A8EF73B8B9}"/>
              </a:ext>
            </a:extLst>
          </p:cNvPr>
          <p:cNvSpPr>
            <a:spLocks noGrp="1"/>
          </p:cNvSpPr>
          <p:nvPr>
            <p:ph idx="1"/>
          </p:nvPr>
        </p:nvSpPr>
        <p:spPr>
          <a:xfrm>
            <a:off x="829056" y="1658113"/>
            <a:ext cx="9400032" cy="4218432"/>
          </a:xfrm>
        </p:spPr>
        <p:txBody>
          <a:bodyPr>
            <a:noAutofit/>
          </a:bodyPr>
          <a:lstStyle/>
          <a:p>
            <a:pPr marL="457200" indent="-457200">
              <a:buAutoNum type="arabicParenR"/>
            </a:pPr>
            <a:r>
              <a:rPr lang="en-IN" sz="2700"/>
              <a:t>It should be harder than the material of workpiece.</a:t>
            </a:r>
          </a:p>
          <a:p>
            <a:pPr marL="457200" indent="-457200">
              <a:buAutoNum type="arabicParenR"/>
            </a:pPr>
            <a:r>
              <a:rPr lang="en-IN" sz="2700"/>
              <a:t>It should have ability to retain its harness at high temperature called hardness.</a:t>
            </a:r>
          </a:p>
          <a:p>
            <a:pPr marL="457200" indent="-457200">
              <a:buAutoNum type="arabicParenR"/>
            </a:pPr>
            <a:r>
              <a:rPr lang="en-IN" sz="2700"/>
              <a:t>It should have the ability to resist shock called toughness.</a:t>
            </a:r>
          </a:p>
          <a:p>
            <a:pPr marL="457200" indent="-457200">
              <a:buAutoNum type="arabicParenR"/>
            </a:pPr>
            <a:r>
              <a:rPr lang="en-IN" sz="2700"/>
              <a:t>It should have high resistance against wear to have longer too life.</a:t>
            </a:r>
          </a:p>
          <a:p>
            <a:pPr marL="457200" indent="-457200">
              <a:buAutoNum type="arabicParenR"/>
            </a:pPr>
            <a:r>
              <a:rPr lang="en-IN" sz="2700"/>
              <a:t>It should be able to fabricated and shaped easily.</a:t>
            </a:r>
          </a:p>
        </p:txBody>
      </p:sp>
    </p:spTree>
    <p:extLst>
      <p:ext uri="{BB962C8B-B14F-4D97-AF65-F5344CB8AC3E}">
        <p14:creationId xmlns:p14="http://schemas.microsoft.com/office/powerpoint/2010/main" val="2717465088"/>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54C8ACCF-8C28-46FA-990E-1828E69A9272}"/>
              </a:ext>
            </a:extLst>
          </p:cNvPr>
          <p:cNvSpPr>
            <a:spLocks noGrp="1"/>
          </p:cNvSpPr>
          <p:nvPr>
            <p:ph type="title"/>
          </p:nvPr>
        </p:nvSpPr>
        <p:spPr/>
        <p:txBody>
          <a:bodyPr/>
          <a:lstStyle/>
          <a:p>
            <a:r>
              <a:rPr lang="en-IN"/>
              <a:t>               </a:t>
            </a:r>
            <a:r>
              <a:rPr lang="en-IN">
                <a:solidFill>
                  <a:srgbClr val="FF0000"/>
                </a:solidFill>
              </a:rPr>
              <a:t>INTRODUCTION</a:t>
            </a:r>
          </a:p>
        </p:txBody>
      </p:sp>
      <p:sp>
        <p:nvSpPr>
          <p:cNvPr id="3" name="Content Placeholder 2">
            <a:extLst>
              <a:ext uri="{FF2B5EF4-FFF2-40B4-BE49-F238E27FC236}">
                <a16:creationId xmlns="" xmlns:a16="http://schemas.microsoft.com/office/drawing/2014/main" id="{6F0C267A-E9A5-4AD5-9CFD-9A6177A53D6D}"/>
              </a:ext>
            </a:extLst>
          </p:cNvPr>
          <p:cNvSpPr>
            <a:spLocks noGrp="1"/>
          </p:cNvSpPr>
          <p:nvPr>
            <p:ph idx="1"/>
          </p:nvPr>
        </p:nvSpPr>
        <p:spPr/>
        <p:txBody>
          <a:bodyPr>
            <a:normAutofit/>
          </a:bodyPr>
          <a:lstStyle/>
          <a:p>
            <a:pPr marL="0" indent="0" algn="just">
              <a:buNone/>
            </a:pPr>
            <a:r>
              <a:rPr lang="en-IN" sz="4000"/>
              <a:t>Cutting material are shaped with the help of cutting tools into useable form through various process. </a:t>
            </a:r>
            <a:endParaRPr lang="en-IN" sz="4000" smtClean="0"/>
          </a:p>
          <a:p>
            <a:pPr marL="0" indent="0" algn="just">
              <a:buNone/>
            </a:pPr>
            <a:r>
              <a:rPr lang="en-IN" sz="4000" smtClean="0"/>
              <a:t>The </a:t>
            </a:r>
            <a:r>
              <a:rPr lang="en-IN" sz="4000"/>
              <a:t>work piece of most different shapes and sizes and of different material are worked</a:t>
            </a:r>
            <a:r>
              <a:rPr lang="en-IN" sz="4000" smtClean="0"/>
              <a:t>.</a:t>
            </a:r>
            <a:endParaRPr lang="en-IN" sz="4000"/>
          </a:p>
        </p:txBody>
      </p:sp>
    </p:spTree>
    <p:extLst>
      <p:ext uri="{BB962C8B-B14F-4D97-AF65-F5344CB8AC3E}">
        <p14:creationId xmlns:p14="http://schemas.microsoft.com/office/powerpoint/2010/main" val="925888103"/>
      </p:ext>
    </p:ext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E1FB1476-67FA-4D20-B9CF-76E3B45912EF}"/>
              </a:ext>
            </a:extLst>
          </p:cNvPr>
          <p:cNvSpPr>
            <a:spLocks noGrp="1"/>
          </p:cNvSpPr>
          <p:nvPr>
            <p:ph type="title"/>
          </p:nvPr>
        </p:nvSpPr>
        <p:spPr/>
        <p:txBody>
          <a:bodyPr/>
          <a:lstStyle/>
          <a:p>
            <a:pPr algn="ctr"/>
            <a:r>
              <a:rPr lang="en-IN">
                <a:solidFill>
                  <a:srgbClr val="FF0000"/>
                </a:solidFill>
              </a:rPr>
              <a:t>Various C</a:t>
            </a:r>
            <a:r>
              <a:rPr lang="en-IN" smtClean="0">
                <a:solidFill>
                  <a:srgbClr val="FF0000"/>
                </a:solidFill>
              </a:rPr>
              <a:t>utting </a:t>
            </a:r>
            <a:r>
              <a:rPr lang="en-IN">
                <a:solidFill>
                  <a:srgbClr val="FF0000"/>
                </a:solidFill>
              </a:rPr>
              <a:t>T</a:t>
            </a:r>
            <a:r>
              <a:rPr lang="en-IN" smtClean="0">
                <a:solidFill>
                  <a:srgbClr val="FF0000"/>
                </a:solidFill>
              </a:rPr>
              <a:t>ool Materials</a:t>
            </a:r>
            <a:endParaRPr lang="en-IN">
              <a:solidFill>
                <a:srgbClr val="FF0000"/>
              </a:solidFill>
            </a:endParaRPr>
          </a:p>
        </p:txBody>
      </p:sp>
      <p:sp>
        <p:nvSpPr>
          <p:cNvPr id="3" name="Content Placeholder 2">
            <a:extLst>
              <a:ext uri="{FF2B5EF4-FFF2-40B4-BE49-F238E27FC236}">
                <a16:creationId xmlns="" xmlns:a16="http://schemas.microsoft.com/office/drawing/2014/main" id="{6A09DD00-F281-4705-AF65-33750120CB49}"/>
              </a:ext>
            </a:extLst>
          </p:cNvPr>
          <p:cNvSpPr>
            <a:spLocks noGrp="1"/>
          </p:cNvSpPr>
          <p:nvPr>
            <p:ph idx="1"/>
          </p:nvPr>
        </p:nvSpPr>
        <p:spPr>
          <a:xfrm>
            <a:off x="1103312" y="1560576"/>
            <a:ext cx="8946541" cy="4687823"/>
          </a:xfrm>
        </p:spPr>
        <p:txBody>
          <a:bodyPr>
            <a:normAutofit/>
          </a:bodyPr>
          <a:lstStyle/>
          <a:p>
            <a:r>
              <a:rPr lang="en-IN" sz="2800"/>
              <a:t>High speed steel</a:t>
            </a:r>
          </a:p>
          <a:p>
            <a:r>
              <a:rPr lang="en-IN" sz="2800"/>
              <a:t>Tungsten carbide</a:t>
            </a:r>
          </a:p>
          <a:p>
            <a:r>
              <a:rPr lang="en-IN" sz="2800"/>
              <a:t>Cobalt steel</a:t>
            </a:r>
          </a:p>
          <a:p>
            <a:r>
              <a:rPr lang="en-IN" sz="2800"/>
              <a:t>Cemented carbides</a:t>
            </a:r>
          </a:p>
          <a:p>
            <a:r>
              <a:rPr lang="en-IN" sz="2800"/>
              <a:t>Stellite</a:t>
            </a:r>
          </a:p>
          <a:p>
            <a:r>
              <a:rPr lang="en-IN" sz="2800"/>
              <a:t>Cemented oxide or ceramics</a:t>
            </a:r>
          </a:p>
          <a:p>
            <a:r>
              <a:rPr lang="en-IN" sz="2800"/>
              <a:t>Diamond</a:t>
            </a:r>
          </a:p>
        </p:txBody>
      </p:sp>
    </p:spTree>
    <p:extLst>
      <p:ext uri="{BB962C8B-B14F-4D97-AF65-F5344CB8AC3E}">
        <p14:creationId xmlns:p14="http://schemas.microsoft.com/office/powerpoint/2010/main" val="968002279"/>
      </p:ext>
    </p:extLst>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46665969-0E16-4579-943D-8383E64F67D9}"/>
              </a:ext>
            </a:extLst>
          </p:cNvPr>
          <p:cNvSpPr>
            <a:spLocks noGrp="1"/>
          </p:cNvSpPr>
          <p:nvPr>
            <p:ph type="title"/>
          </p:nvPr>
        </p:nvSpPr>
        <p:spPr/>
        <p:txBody>
          <a:bodyPr/>
          <a:lstStyle/>
          <a:p>
            <a:pPr algn="ctr"/>
            <a:r>
              <a:rPr lang="en-IN">
                <a:solidFill>
                  <a:srgbClr val="FF0000"/>
                </a:solidFill>
              </a:rPr>
              <a:t>CHAPTER - 2</a:t>
            </a:r>
          </a:p>
        </p:txBody>
      </p:sp>
      <p:sp>
        <p:nvSpPr>
          <p:cNvPr id="3" name="Content Placeholder 2">
            <a:extLst>
              <a:ext uri="{FF2B5EF4-FFF2-40B4-BE49-F238E27FC236}">
                <a16:creationId xmlns="" xmlns:a16="http://schemas.microsoft.com/office/drawing/2014/main" id="{FE9211CA-F461-42EF-A800-45F4E468F41F}"/>
              </a:ext>
            </a:extLst>
          </p:cNvPr>
          <p:cNvSpPr>
            <a:spLocks noGrp="1"/>
          </p:cNvSpPr>
          <p:nvPr>
            <p:ph idx="1"/>
          </p:nvPr>
        </p:nvSpPr>
        <p:spPr>
          <a:xfrm>
            <a:off x="1152080" y="1687159"/>
            <a:ext cx="8946541" cy="3128682"/>
          </a:xfrm>
        </p:spPr>
        <p:txBody>
          <a:bodyPr>
            <a:normAutofit lnSpcReduction="10000"/>
          </a:bodyPr>
          <a:lstStyle/>
          <a:p>
            <a:pPr marL="0" indent="0" algn="ctr">
              <a:buNone/>
            </a:pPr>
            <a:endParaRPr lang="en-IN" sz="9600"/>
          </a:p>
          <a:p>
            <a:pPr marL="0" indent="0" algn="ctr">
              <a:buNone/>
            </a:pPr>
            <a:r>
              <a:rPr lang="en-IN" sz="9600">
                <a:solidFill>
                  <a:schemeClr val="bg2">
                    <a:lumMod val="50000"/>
                  </a:schemeClr>
                </a:solidFill>
              </a:rPr>
              <a:t>LATHE</a:t>
            </a:r>
          </a:p>
        </p:txBody>
      </p:sp>
    </p:spTree>
    <p:extLst>
      <p:ext uri="{BB962C8B-B14F-4D97-AF65-F5344CB8AC3E}">
        <p14:creationId xmlns:p14="http://schemas.microsoft.com/office/powerpoint/2010/main" val="2743949309"/>
      </p:ext>
    </p:extLst>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1CA27662-BE8E-4651-8DB1-42844A63423E}"/>
              </a:ext>
            </a:extLst>
          </p:cNvPr>
          <p:cNvSpPr>
            <a:spLocks noGrp="1"/>
          </p:cNvSpPr>
          <p:nvPr>
            <p:ph type="title"/>
          </p:nvPr>
        </p:nvSpPr>
        <p:spPr/>
        <p:txBody>
          <a:bodyPr/>
          <a:lstStyle/>
          <a:p>
            <a:pPr algn="ctr"/>
            <a:r>
              <a:rPr lang="en-IN">
                <a:solidFill>
                  <a:srgbClr val="FF0000"/>
                </a:solidFill>
              </a:rPr>
              <a:t>I</a:t>
            </a:r>
            <a:r>
              <a:rPr lang="en-IN" smtClean="0">
                <a:solidFill>
                  <a:srgbClr val="FF0000"/>
                </a:solidFill>
              </a:rPr>
              <a:t>ntroduction</a:t>
            </a:r>
            <a:endParaRPr lang="en-IN">
              <a:solidFill>
                <a:srgbClr val="FF0000"/>
              </a:solidFill>
            </a:endParaRPr>
          </a:p>
        </p:txBody>
      </p:sp>
      <p:sp>
        <p:nvSpPr>
          <p:cNvPr id="3" name="Content Placeholder 2">
            <a:extLst>
              <a:ext uri="{FF2B5EF4-FFF2-40B4-BE49-F238E27FC236}">
                <a16:creationId xmlns="" xmlns:a16="http://schemas.microsoft.com/office/drawing/2014/main" id="{59B516FD-A14F-4DFA-8B5B-A3258EEEEC69}"/>
              </a:ext>
            </a:extLst>
          </p:cNvPr>
          <p:cNvSpPr>
            <a:spLocks noGrp="1"/>
          </p:cNvSpPr>
          <p:nvPr>
            <p:ph idx="1"/>
          </p:nvPr>
        </p:nvSpPr>
        <p:spPr/>
        <p:txBody>
          <a:bodyPr>
            <a:normAutofit/>
          </a:bodyPr>
          <a:lstStyle/>
          <a:p>
            <a:pPr marL="0" indent="0" algn="just">
              <a:buNone/>
            </a:pPr>
            <a:r>
              <a:rPr lang="en-IN" sz="3600"/>
              <a:t>The history of invention of lathe dates back to eighteenth century. </a:t>
            </a:r>
            <a:endParaRPr lang="en-IN" sz="3600" smtClean="0"/>
          </a:p>
          <a:p>
            <a:pPr marL="0" indent="0" algn="just">
              <a:buNone/>
            </a:pPr>
            <a:r>
              <a:rPr lang="en-IN" sz="3600" smtClean="0"/>
              <a:t>The </a:t>
            </a:r>
            <a:r>
              <a:rPr lang="en-IN" sz="3600"/>
              <a:t>first useful form of lathe with essential features, was made by Henry Maudslay, a britisher in the year 1797.</a:t>
            </a:r>
          </a:p>
        </p:txBody>
      </p:sp>
    </p:spTree>
    <p:extLst>
      <p:ext uri="{BB962C8B-B14F-4D97-AF65-F5344CB8AC3E}">
        <p14:creationId xmlns:p14="http://schemas.microsoft.com/office/powerpoint/2010/main" val="3671149631"/>
      </p:ext>
    </p:extLst>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718AA305-2A25-41F2-83A3-8DA8C53CA448}"/>
              </a:ext>
            </a:extLst>
          </p:cNvPr>
          <p:cNvSpPr>
            <a:spLocks noGrp="1"/>
          </p:cNvSpPr>
          <p:nvPr>
            <p:ph type="title"/>
          </p:nvPr>
        </p:nvSpPr>
        <p:spPr/>
        <p:txBody>
          <a:bodyPr/>
          <a:lstStyle/>
          <a:p>
            <a:pPr algn="ctr"/>
            <a:r>
              <a:rPr lang="en-IN" err="1" smtClean="0">
                <a:solidFill>
                  <a:srgbClr val="FF0000"/>
                </a:solidFill>
              </a:rPr>
              <a:t>Priciple of Turning</a:t>
            </a:r>
            <a:endParaRPr lang="en-IN">
              <a:solidFill>
                <a:srgbClr val="FF0000"/>
              </a:solidFill>
            </a:endParaRPr>
          </a:p>
        </p:txBody>
      </p:sp>
      <p:sp>
        <p:nvSpPr>
          <p:cNvPr id="3" name="Content Placeholder 2">
            <a:extLst>
              <a:ext uri="{FF2B5EF4-FFF2-40B4-BE49-F238E27FC236}">
                <a16:creationId xmlns="" xmlns:a16="http://schemas.microsoft.com/office/drawing/2014/main" id="{19E7CF60-4060-41F9-93A2-2C7E4986E19F}"/>
              </a:ext>
            </a:extLst>
          </p:cNvPr>
          <p:cNvSpPr>
            <a:spLocks noGrp="1"/>
          </p:cNvSpPr>
          <p:nvPr>
            <p:ph idx="1"/>
          </p:nvPr>
        </p:nvSpPr>
        <p:spPr>
          <a:xfrm>
            <a:off x="1103312" y="1796886"/>
            <a:ext cx="8946541" cy="4195481"/>
          </a:xfrm>
        </p:spPr>
        <p:txBody>
          <a:bodyPr>
            <a:normAutofit/>
          </a:bodyPr>
          <a:lstStyle/>
          <a:p>
            <a:pPr marL="0" indent="0" algn="just">
              <a:buNone/>
            </a:pPr>
            <a:r>
              <a:rPr lang="en-IN" sz="3600"/>
              <a:t>Turning in a lathe is to remove excess material from the workpiece to produce a cone shaped or a cylindrical surface. </a:t>
            </a:r>
            <a:endParaRPr lang="en-IN" sz="3600" smtClean="0"/>
          </a:p>
          <a:p>
            <a:pPr marL="0" indent="0" algn="just">
              <a:buNone/>
            </a:pPr>
            <a:r>
              <a:rPr lang="en-IN" sz="3600" smtClean="0"/>
              <a:t>The </a:t>
            </a:r>
            <a:r>
              <a:rPr lang="en-IN" sz="3600"/>
              <a:t>work is held between centres during turning operation.</a:t>
            </a:r>
          </a:p>
        </p:txBody>
      </p:sp>
    </p:spTree>
    <p:extLst>
      <p:ext uri="{BB962C8B-B14F-4D97-AF65-F5344CB8AC3E}">
        <p14:creationId xmlns:p14="http://schemas.microsoft.com/office/powerpoint/2010/main" val="55671126"/>
      </p:ext>
    </p:extLst>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6606EBD5-67F2-4FFA-87AA-85F1D1F2D397}"/>
              </a:ext>
            </a:extLst>
          </p:cNvPr>
          <p:cNvSpPr>
            <a:spLocks noGrp="1"/>
          </p:cNvSpPr>
          <p:nvPr>
            <p:ph type="title"/>
          </p:nvPr>
        </p:nvSpPr>
        <p:spPr/>
        <p:txBody>
          <a:bodyPr/>
          <a:lstStyle/>
          <a:p>
            <a:pPr algn="ctr"/>
            <a:r>
              <a:rPr lang="en-IN">
                <a:solidFill>
                  <a:srgbClr val="FF0000"/>
                </a:solidFill>
              </a:rPr>
              <a:t>V</a:t>
            </a:r>
            <a:r>
              <a:rPr lang="en-IN" smtClean="0">
                <a:solidFill>
                  <a:srgbClr val="FF0000"/>
                </a:solidFill>
              </a:rPr>
              <a:t>arious Types of Lathe</a:t>
            </a:r>
            <a:endParaRPr lang="en-IN">
              <a:solidFill>
                <a:srgbClr val="FF0000"/>
              </a:solidFill>
            </a:endParaRPr>
          </a:p>
        </p:txBody>
      </p:sp>
      <p:sp>
        <p:nvSpPr>
          <p:cNvPr id="3" name="Content Placeholder 2">
            <a:extLst>
              <a:ext uri="{FF2B5EF4-FFF2-40B4-BE49-F238E27FC236}">
                <a16:creationId xmlns="" xmlns:a16="http://schemas.microsoft.com/office/drawing/2014/main" id="{8EDD61B3-4F2D-49A6-B914-21AD291F1F28}"/>
              </a:ext>
            </a:extLst>
          </p:cNvPr>
          <p:cNvSpPr>
            <a:spLocks noGrp="1"/>
          </p:cNvSpPr>
          <p:nvPr>
            <p:ph idx="1"/>
          </p:nvPr>
        </p:nvSpPr>
        <p:spPr>
          <a:xfrm>
            <a:off x="1152080" y="1711542"/>
            <a:ext cx="8946541" cy="4195481"/>
          </a:xfrm>
        </p:spPr>
        <p:txBody>
          <a:bodyPr>
            <a:normAutofit/>
          </a:bodyPr>
          <a:lstStyle/>
          <a:p>
            <a:pPr marL="457200" indent="-457200">
              <a:buAutoNum type="arabicParenR"/>
            </a:pPr>
            <a:r>
              <a:rPr lang="en-IN" sz="2800"/>
              <a:t>Speed lathe</a:t>
            </a:r>
          </a:p>
          <a:p>
            <a:pPr marL="457200" indent="-457200">
              <a:buAutoNum type="arabicParenR"/>
            </a:pPr>
            <a:r>
              <a:rPr lang="en-IN" sz="2800"/>
              <a:t>Engine lathe or centre lathe</a:t>
            </a:r>
          </a:p>
          <a:p>
            <a:pPr marL="457200" indent="-457200">
              <a:buAutoNum type="arabicParenR"/>
            </a:pPr>
            <a:r>
              <a:rPr lang="en-IN" sz="2800"/>
              <a:t>Bench lathe</a:t>
            </a:r>
          </a:p>
          <a:p>
            <a:pPr marL="457200" indent="-457200">
              <a:buAutoNum type="arabicParenR"/>
            </a:pPr>
            <a:r>
              <a:rPr lang="en-IN" sz="2800"/>
              <a:t>Tool room lathe</a:t>
            </a:r>
          </a:p>
          <a:p>
            <a:pPr marL="457200" indent="-457200">
              <a:buAutoNum type="arabicParenR"/>
            </a:pPr>
            <a:r>
              <a:rPr lang="en-IN" sz="2800"/>
              <a:t>Capstan and turret lathe</a:t>
            </a:r>
          </a:p>
          <a:p>
            <a:pPr marL="457200" indent="-457200">
              <a:buAutoNum type="arabicParenR"/>
            </a:pPr>
            <a:r>
              <a:rPr lang="en-IN" sz="2800"/>
              <a:t>Special purpose lathe</a:t>
            </a:r>
          </a:p>
          <a:p>
            <a:pPr marL="457200" indent="-457200">
              <a:buAutoNum type="arabicParenR"/>
            </a:pPr>
            <a:r>
              <a:rPr lang="en-IN" sz="2800"/>
              <a:t>Automatic lathe</a:t>
            </a:r>
          </a:p>
        </p:txBody>
      </p:sp>
    </p:spTree>
    <p:extLst>
      <p:ext uri="{BB962C8B-B14F-4D97-AF65-F5344CB8AC3E}">
        <p14:creationId xmlns:p14="http://schemas.microsoft.com/office/powerpoint/2010/main" val="3124826677"/>
      </p:ext>
    </p:extLst>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17174C5D-CFC3-4E52-A715-6095D426775B}"/>
              </a:ext>
            </a:extLst>
          </p:cNvPr>
          <p:cNvSpPr>
            <a:spLocks noGrp="1"/>
          </p:cNvSpPr>
          <p:nvPr>
            <p:ph type="title"/>
          </p:nvPr>
        </p:nvSpPr>
        <p:spPr/>
        <p:txBody>
          <a:bodyPr/>
          <a:lstStyle/>
          <a:p>
            <a:pPr algn="ctr"/>
            <a:r>
              <a:rPr lang="en-IN">
                <a:solidFill>
                  <a:srgbClr val="FF0000"/>
                </a:solidFill>
              </a:rPr>
              <a:t>Classification of various lathe</a:t>
            </a:r>
          </a:p>
        </p:txBody>
      </p:sp>
      <p:sp>
        <p:nvSpPr>
          <p:cNvPr id="3" name="Content Placeholder 2">
            <a:extLst>
              <a:ext uri="{FF2B5EF4-FFF2-40B4-BE49-F238E27FC236}">
                <a16:creationId xmlns="" xmlns:a16="http://schemas.microsoft.com/office/drawing/2014/main" id="{EBDCAE63-21BF-4FAB-A5F6-C0F70C1852C7}"/>
              </a:ext>
            </a:extLst>
          </p:cNvPr>
          <p:cNvSpPr>
            <a:spLocks noGrp="1"/>
          </p:cNvSpPr>
          <p:nvPr>
            <p:ph idx="1"/>
          </p:nvPr>
        </p:nvSpPr>
        <p:spPr/>
        <p:txBody>
          <a:bodyPr>
            <a:normAutofit/>
          </a:bodyPr>
          <a:lstStyle/>
          <a:p>
            <a:pPr marL="457200" indent="-457200">
              <a:buAutoNum type="arabicParenR"/>
            </a:pPr>
            <a:r>
              <a:rPr lang="en-IN"/>
              <a:t>Speed lathe : </a:t>
            </a:r>
          </a:p>
          <a:p>
            <a:pPr marL="0" indent="0">
              <a:buNone/>
            </a:pPr>
            <a:r>
              <a:rPr lang="en-IN"/>
              <a:t>        a) Wood working                          b) Centering</a:t>
            </a:r>
          </a:p>
          <a:p>
            <a:pPr marL="0" indent="0">
              <a:buNone/>
            </a:pPr>
            <a:r>
              <a:rPr lang="en-IN"/>
              <a:t>        c) Polishing                                     c) spinning</a:t>
            </a:r>
          </a:p>
          <a:p>
            <a:pPr marL="457200" indent="-457200">
              <a:buAutoNum type="arabicParenR" startAt="2"/>
            </a:pPr>
            <a:r>
              <a:rPr lang="en-IN"/>
              <a:t>Engine lathe :</a:t>
            </a:r>
          </a:p>
          <a:p>
            <a:pPr marL="0" indent="0">
              <a:buNone/>
            </a:pPr>
            <a:r>
              <a:rPr lang="en-IN"/>
              <a:t>        a) Belt drive                                    b) individual drive</a:t>
            </a:r>
          </a:p>
          <a:p>
            <a:pPr marL="0" indent="0">
              <a:buNone/>
            </a:pPr>
            <a:r>
              <a:rPr lang="en-IN"/>
              <a:t>        c) gear head lathe</a:t>
            </a:r>
          </a:p>
          <a:p>
            <a:pPr marL="457200" indent="-457200">
              <a:buAutoNum type="arabicParenR" startAt="3"/>
            </a:pPr>
            <a:r>
              <a:rPr lang="en-IN"/>
              <a:t>Special purpose lathe :</a:t>
            </a:r>
          </a:p>
          <a:p>
            <a:pPr marL="0" indent="0">
              <a:buNone/>
            </a:pPr>
            <a:r>
              <a:rPr lang="en-IN"/>
              <a:t>        a) wheel lathe                                b) gap bed lathe</a:t>
            </a:r>
          </a:p>
          <a:p>
            <a:pPr marL="0" indent="0">
              <a:buNone/>
            </a:pPr>
            <a:r>
              <a:rPr lang="en-IN"/>
              <a:t>        c) T-lathe                                         d) Missile lathe</a:t>
            </a:r>
          </a:p>
        </p:txBody>
      </p:sp>
    </p:spTree>
    <p:extLst>
      <p:ext uri="{BB962C8B-B14F-4D97-AF65-F5344CB8AC3E}">
        <p14:creationId xmlns:p14="http://schemas.microsoft.com/office/powerpoint/2010/main" val="814973912"/>
      </p:ext>
    </p:extLst>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D6CCB38-F10F-4AE5-AC0D-25E074E7E254}"/>
              </a:ext>
            </a:extLst>
          </p:cNvPr>
          <p:cNvSpPr>
            <a:spLocks noGrp="1"/>
          </p:cNvSpPr>
          <p:nvPr>
            <p:ph type="title"/>
          </p:nvPr>
        </p:nvSpPr>
        <p:spPr/>
        <p:txBody>
          <a:bodyPr/>
          <a:lstStyle/>
          <a:p>
            <a:pPr algn="ctr"/>
            <a:r>
              <a:rPr lang="en-IN">
                <a:solidFill>
                  <a:srgbClr val="FF0000"/>
                </a:solidFill>
              </a:rPr>
              <a:t>LATHE SPECIFICATION</a:t>
            </a:r>
          </a:p>
        </p:txBody>
      </p:sp>
      <p:sp>
        <p:nvSpPr>
          <p:cNvPr id="3" name="Content Placeholder 2">
            <a:extLst>
              <a:ext uri="{FF2B5EF4-FFF2-40B4-BE49-F238E27FC236}">
                <a16:creationId xmlns="" xmlns:a16="http://schemas.microsoft.com/office/drawing/2014/main" id="{C40FAA52-FF5C-4A01-B65E-D0CE144F685B}"/>
              </a:ext>
            </a:extLst>
          </p:cNvPr>
          <p:cNvSpPr>
            <a:spLocks noGrp="1"/>
          </p:cNvSpPr>
          <p:nvPr>
            <p:ph idx="1"/>
          </p:nvPr>
        </p:nvSpPr>
        <p:spPr/>
        <p:txBody>
          <a:bodyPr>
            <a:normAutofit/>
          </a:bodyPr>
          <a:lstStyle/>
          <a:p>
            <a:r>
              <a:rPr lang="en-IN" sz="3600"/>
              <a:t>MAXIMUM LENGTH BETWEEN CENTRES</a:t>
            </a:r>
          </a:p>
          <a:p>
            <a:r>
              <a:rPr lang="en-IN" sz="3600"/>
              <a:t>SWING IN GAP</a:t>
            </a:r>
          </a:p>
          <a:p>
            <a:r>
              <a:rPr lang="en-IN" sz="3600"/>
              <a:t>HEIGHT OF CENTRE</a:t>
            </a:r>
          </a:p>
          <a:p>
            <a:r>
              <a:rPr lang="en-IN" sz="3600"/>
              <a:t>SWING OVER CARRIAGE</a:t>
            </a:r>
          </a:p>
          <a:p>
            <a:r>
              <a:rPr lang="en-IN" sz="3600"/>
              <a:t>SWING OVER BED</a:t>
            </a:r>
          </a:p>
        </p:txBody>
      </p:sp>
    </p:spTree>
    <p:extLst>
      <p:ext uri="{BB962C8B-B14F-4D97-AF65-F5344CB8AC3E}">
        <p14:creationId xmlns:p14="http://schemas.microsoft.com/office/powerpoint/2010/main" val="892294196"/>
      </p:ext>
    </p:extLst>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CCDD0617-04FE-4990-A75A-8CFCC7A9C68E}"/>
              </a:ext>
            </a:extLst>
          </p:cNvPr>
          <p:cNvSpPr>
            <a:spLocks noGrp="1"/>
          </p:cNvSpPr>
          <p:nvPr>
            <p:ph type="title"/>
          </p:nvPr>
        </p:nvSpPr>
        <p:spPr/>
        <p:txBody>
          <a:bodyPr>
            <a:normAutofit fontScale="90000"/>
          </a:bodyPr>
          <a:lstStyle/>
          <a:p>
            <a:pPr algn="ctr"/>
            <a:r>
              <a:rPr lang="en-IN">
                <a:solidFill>
                  <a:srgbClr val="FF0000"/>
                </a:solidFill>
              </a:rPr>
              <a:t>DESCRIPTION AND FUNCTION OF PARTS OF LATHE</a:t>
            </a:r>
          </a:p>
        </p:txBody>
      </p:sp>
      <p:sp>
        <p:nvSpPr>
          <p:cNvPr id="3" name="Content Placeholder 2">
            <a:extLst>
              <a:ext uri="{FF2B5EF4-FFF2-40B4-BE49-F238E27FC236}">
                <a16:creationId xmlns="" xmlns:a16="http://schemas.microsoft.com/office/drawing/2014/main" id="{6F9C84E6-56E1-493C-8CB3-4CC3009DBB6F}"/>
              </a:ext>
            </a:extLst>
          </p:cNvPr>
          <p:cNvSpPr>
            <a:spLocks noGrp="1"/>
          </p:cNvSpPr>
          <p:nvPr>
            <p:ph idx="1"/>
          </p:nvPr>
        </p:nvSpPr>
        <p:spPr/>
        <p:txBody>
          <a:bodyPr>
            <a:normAutofit/>
          </a:bodyPr>
          <a:lstStyle/>
          <a:p>
            <a:r>
              <a:rPr lang="en-IN" sz="3200"/>
              <a:t>BED</a:t>
            </a:r>
          </a:p>
          <a:p>
            <a:r>
              <a:rPr lang="en-IN" sz="3200"/>
              <a:t>HEAD STOCK</a:t>
            </a:r>
          </a:p>
          <a:p>
            <a:r>
              <a:rPr lang="en-IN" sz="3200"/>
              <a:t>TAIL STOCK</a:t>
            </a:r>
          </a:p>
          <a:p>
            <a:r>
              <a:rPr lang="en-IN" sz="3200"/>
              <a:t>CARRIAGE</a:t>
            </a:r>
          </a:p>
          <a:p>
            <a:r>
              <a:rPr lang="en-IN" sz="3200"/>
              <a:t>FEED MECHANISM</a:t>
            </a:r>
          </a:p>
          <a:p>
            <a:r>
              <a:rPr lang="en-IN" sz="3200"/>
              <a:t>SCREW OR THREAD CUTTING MECHANISM</a:t>
            </a:r>
          </a:p>
        </p:txBody>
      </p:sp>
    </p:spTree>
    <p:extLst>
      <p:ext uri="{BB962C8B-B14F-4D97-AF65-F5344CB8AC3E}">
        <p14:creationId xmlns:p14="http://schemas.microsoft.com/office/powerpoint/2010/main" val="1682138554"/>
      </p:ext>
    </p:extLst>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3309FAF5-00D1-43D4-9199-8022AC7E1B7E}"/>
              </a:ext>
            </a:extLst>
          </p:cNvPr>
          <p:cNvSpPr>
            <a:spLocks noGrp="1"/>
          </p:cNvSpPr>
          <p:nvPr>
            <p:ph type="title"/>
          </p:nvPr>
        </p:nvSpPr>
        <p:spPr/>
        <p:txBody>
          <a:bodyPr/>
          <a:lstStyle/>
          <a:p>
            <a:pPr algn="ctr"/>
            <a:r>
              <a:rPr lang="en-IN">
                <a:solidFill>
                  <a:srgbClr val="FF0000"/>
                </a:solidFill>
              </a:rPr>
              <a:t>BED</a:t>
            </a:r>
          </a:p>
        </p:txBody>
      </p:sp>
      <p:sp>
        <p:nvSpPr>
          <p:cNvPr id="3" name="Content Placeholder 2">
            <a:extLst>
              <a:ext uri="{FF2B5EF4-FFF2-40B4-BE49-F238E27FC236}">
                <a16:creationId xmlns="" xmlns:a16="http://schemas.microsoft.com/office/drawing/2014/main" id="{CD6F5938-82EB-413D-813D-1E1EC59227D1}"/>
              </a:ext>
            </a:extLst>
          </p:cNvPr>
          <p:cNvSpPr>
            <a:spLocks noGrp="1"/>
          </p:cNvSpPr>
          <p:nvPr>
            <p:ph idx="1"/>
          </p:nvPr>
        </p:nvSpPr>
        <p:spPr/>
        <p:txBody>
          <a:bodyPr>
            <a:normAutofit/>
          </a:bodyPr>
          <a:lstStyle/>
          <a:p>
            <a:pPr marL="0" indent="0" algn="ctr">
              <a:buNone/>
            </a:pPr>
            <a:r>
              <a:rPr lang="en-IN" sz="3200"/>
              <a:t>The bed of lathe acts as the base on which the different fixed and operating parts of the lathe are mounted. This facilitates the correct relative location of the fixed parts and at the same time provides ways for a well guided and controlled movement of the operating part.</a:t>
            </a:r>
          </a:p>
        </p:txBody>
      </p:sp>
    </p:spTree>
    <p:extLst>
      <p:ext uri="{BB962C8B-B14F-4D97-AF65-F5344CB8AC3E}">
        <p14:creationId xmlns:p14="http://schemas.microsoft.com/office/powerpoint/2010/main" val="1582908675"/>
      </p:ext>
    </p:extLst>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A216B2DD-2DC6-4811-92DA-429405F9BFF6}"/>
              </a:ext>
            </a:extLst>
          </p:cNvPr>
          <p:cNvSpPr>
            <a:spLocks noGrp="1"/>
          </p:cNvSpPr>
          <p:nvPr>
            <p:ph type="title"/>
          </p:nvPr>
        </p:nvSpPr>
        <p:spPr/>
        <p:txBody>
          <a:bodyPr/>
          <a:lstStyle/>
          <a:p>
            <a:pPr algn="ctr"/>
            <a:r>
              <a:rPr lang="en-IN">
                <a:solidFill>
                  <a:srgbClr val="FF0000"/>
                </a:solidFill>
              </a:rPr>
              <a:t>HEAD STOCK</a:t>
            </a:r>
          </a:p>
        </p:txBody>
      </p:sp>
      <p:sp>
        <p:nvSpPr>
          <p:cNvPr id="3" name="Content Placeholder 2">
            <a:extLst>
              <a:ext uri="{FF2B5EF4-FFF2-40B4-BE49-F238E27FC236}">
                <a16:creationId xmlns="" xmlns:a16="http://schemas.microsoft.com/office/drawing/2014/main" id="{0A0B08F5-7598-4D92-A6EF-14F2A7283A9A}"/>
              </a:ext>
            </a:extLst>
          </p:cNvPr>
          <p:cNvSpPr>
            <a:spLocks noGrp="1"/>
          </p:cNvSpPr>
          <p:nvPr>
            <p:ph idx="1"/>
          </p:nvPr>
        </p:nvSpPr>
        <p:spPr/>
        <p:txBody>
          <a:bodyPr>
            <a:normAutofit/>
          </a:bodyPr>
          <a:lstStyle/>
          <a:p>
            <a:pPr marL="0" indent="0" algn="ctr">
              <a:buNone/>
            </a:pPr>
            <a:endParaRPr lang="en-IN" sz="3600"/>
          </a:p>
          <a:p>
            <a:pPr marL="0" indent="0" algn="ctr">
              <a:buNone/>
            </a:pPr>
            <a:r>
              <a:rPr lang="en-IN" sz="3600"/>
              <a:t>Head stock is that part of lathe which serves as a housing for the driving arrangements. It is permanently fasted to the left hand end of the lathe.</a:t>
            </a:r>
          </a:p>
        </p:txBody>
      </p:sp>
    </p:spTree>
    <p:extLst>
      <p:ext uri="{BB962C8B-B14F-4D97-AF65-F5344CB8AC3E}">
        <p14:creationId xmlns:p14="http://schemas.microsoft.com/office/powerpoint/2010/main" val="3685544866"/>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CC862909-7E22-44D2-B2E0-70C6ABB196C2}"/>
              </a:ext>
            </a:extLst>
          </p:cNvPr>
          <p:cNvSpPr>
            <a:spLocks noGrp="1"/>
          </p:cNvSpPr>
          <p:nvPr>
            <p:ph type="title"/>
          </p:nvPr>
        </p:nvSpPr>
        <p:spPr/>
        <p:txBody>
          <a:bodyPr/>
          <a:lstStyle/>
          <a:p>
            <a:pPr algn="ctr"/>
            <a:r>
              <a:rPr lang="en-IN">
                <a:solidFill>
                  <a:srgbClr val="FF0000"/>
                </a:solidFill>
              </a:rPr>
              <a:t>CUTTING TOOLS</a:t>
            </a:r>
          </a:p>
        </p:txBody>
      </p:sp>
      <p:sp>
        <p:nvSpPr>
          <p:cNvPr id="3" name="Content Placeholder 2">
            <a:extLst>
              <a:ext uri="{FF2B5EF4-FFF2-40B4-BE49-F238E27FC236}">
                <a16:creationId xmlns="" xmlns:a16="http://schemas.microsoft.com/office/drawing/2014/main" id="{DF6A8DC4-45E7-483A-8D5C-BFA8F5430D24}"/>
              </a:ext>
            </a:extLst>
          </p:cNvPr>
          <p:cNvSpPr>
            <a:spLocks noGrp="1"/>
          </p:cNvSpPr>
          <p:nvPr>
            <p:ph idx="1"/>
          </p:nvPr>
        </p:nvSpPr>
        <p:spPr/>
        <p:txBody>
          <a:bodyPr>
            <a:normAutofit/>
          </a:bodyPr>
          <a:lstStyle/>
          <a:p>
            <a:pPr marL="0" indent="0">
              <a:buNone/>
            </a:pPr>
            <a:r>
              <a:rPr lang="en-IN" sz="4000"/>
              <a:t>The tools which are used for the purpose of cutting the metal in the desired shape and size are called cutting tools</a:t>
            </a:r>
            <a:r>
              <a:rPr lang="en-IN" sz="4000" smtClean="0"/>
              <a:t>. Eg. </a:t>
            </a:r>
            <a:r>
              <a:rPr lang="en-US" sz="2800"/>
              <a:t>High-speed steel, tungsten carbide, cobalt steel cemented carbides, stellite, ceramics and </a:t>
            </a:r>
            <a:r>
              <a:rPr lang="en-US" sz="2800" smtClean="0"/>
              <a:t>diamond etc.</a:t>
            </a:r>
            <a:endParaRPr lang="en-IN" sz="4000"/>
          </a:p>
        </p:txBody>
      </p:sp>
    </p:spTree>
    <p:extLst>
      <p:ext uri="{BB962C8B-B14F-4D97-AF65-F5344CB8AC3E}">
        <p14:creationId xmlns:p14="http://schemas.microsoft.com/office/powerpoint/2010/main" val="2217579886"/>
      </p:ext>
    </p:extLst>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1318D67A-7EA5-47F9-945E-1E32894FEB3C}"/>
              </a:ext>
            </a:extLst>
          </p:cNvPr>
          <p:cNvSpPr>
            <a:spLocks noGrp="1"/>
          </p:cNvSpPr>
          <p:nvPr>
            <p:ph type="title"/>
          </p:nvPr>
        </p:nvSpPr>
        <p:spPr/>
        <p:txBody>
          <a:bodyPr/>
          <a:lstStyle/>
          <a:p>
            <a:pPr algn="ctr"/>
            <a:r>
              <a:rPr lang="en-IN">
                <a:solidFill>
                  <a:srgbClr val="FF0000"/>
                </a:solidFill>
              </a:rPr>
              <a:t>TAIL STOCK</a:t>
            </a:r>
          </a:p>
        </p:txBody>
      </p:sp>
      <p:sp>
        <p:nvSpPr>
          <p:cNvPr id="3" name="Content Placeholder 2">
            <a:extLst>
              <a:ext uri="{FF2B5EF4-FFF2-40B4-BE49-F238E27FC236}">
                <a16:creationId xmlns="" xmlns:a16="http://schemas.microsoft.com/office/drawing/2014/main" id="{F392C1D3-A200-4C15-847F-22D5D86897DD}"/>
              </a:ext>
            </a:extLst>
          </p:cNvPr>
          <p:cNvSpPr>
            <a:spLocks noGrp="1"/>
          </p:cNvSpPr>
          <p:nvPr>
            <p:ph idx="1"/>
          </p:nvPr>
        </p:nvSpPr>
        <p:spPr/>
        <p:txBody>
          <a:bodyPr>
            <a:normAutofit/>
          </a:bodyPr>
          <a:lstStyle/>
          <a:p>
            <a:pPr marL="0" indent="0">
              <a:buNone/>
            </a:pPr>
            <a:r>
              <a:rPr lang="en-IN" sz="2800"/>
              <a:t>It is located on the inner ways at the right hand end of the bed. It serves the following two main purpose.</a:t>
            </a:r>
          </a:p>
          <a:p>
            <a:pPr marL="457200" indent="-457200">
              <a:buAutoNum type="arabicParenR"/>
            </a:pPr>
            <a:r>
              <a:rPr lang="en-IN" sz="2800"/>
              <a:t>It supports the other end of work during machining between centres.</a:t>
            </a:r>
          </a:p>
          <a:p>
            <a:pPr marL="457200" indent="-457200">
              <a:buAutoNum type="arabicParenR"/>
            </a:pPr>
            <a:r>
              <a:rPr lang="en-IN" sz="2800"/>
              <a:t>It hold a tool for performing operations such as drilling, reaming and tapping etc.</a:t>
            </a:r>
          </a:p>
        </p:txBody>
      </p:sp>
    </p:spTree>
    <p:extLst>
      <p:ext uri="{BB962C8B-B14F-4D97-AF65-F5344CB8AC3E}">
        <p14:creationId xmlns:p14="http://schemas.microsoft.com/office/powerpoint/2010/main" val="2362131643"/>
      </p:ext>
    </p:extLst>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9629C286-830F-4BF8-8F41-FD1C4A452EB7}"/>
              </a:ext>
            </a:extLst>
          </p:cNvPr>
          <p:cNvSpPr>
            <a:spLocks noGrp="1"/>
          </p:cNvSpPr>
          <p:nvPr>
            <p:ph type="title"/>
          </p:nvPr>
        </p:nvSpPr>
        <p:spPr/>
        <p:txBody>
          <a:bodyPr/>
          <a:lstStyle/>
          <a:p>
            <a:pPr algn="ctr"/>
            <a:r>
              <a:rPr lang="en-IN">
                <a:solidFill>
                  <a:srgbClr val="FF0000"/>
                </a:solidFill>
              </a:rPr>
              <a:t>Carriage</a:t>
            </a:r>
          </a:p>
        </p:txBody>
      </p:sp>
      <p:sp>
        <p:nvSpPr>
          <p:cNvPr id="3" name="Content Placeholder 2">
            <a:extLst>
              <a:ext uri="{FF2B5EF4-FFF2-40B4-BE49-F238E27FC236}">
                <a16:creationId xmlns="" xmlns:a16="http://schemas.microsoft.com/office/drawing/2014/main" id="{72B9BD23-5072-47DD-A6E3-7520B8CDAA18}"/>
              </a:ext>
            </a:extLst>
          </p:cNvPr>
          <p:cNvSpPr>
            <a:spLocks noGrp="1"/>
          </p:cNvSpPr>
          <p:nvPr>
            <p:ph idx="1"/>
          </p:nvPr>
        </p:nvSpPr>
        <p:spPr/>
        <p:txBody>
          <a:bodyPr>
            <a:normAutofit/>
          </a:bodyPr>
          <a:lstStyle/>
          <a:p>
            <a:pPr marL="0" indent="0">
              <a:buNone/>
            </a:pPr>
            <a:r>
              <a:rPr lang="en-IN" sz="2800"/>
              <a:t>The lathe carriage serves the purpose of supporting, guiding and feeding the tool against the job during the lathe operations.</a:t>
            </a:r>
          </a:p>
          <a:p>
            <a:pPr marL="457200" indent="-457200">
              <a:buAutoNum type="arabicParenR"/>
            </a:pPr>
            <a:r>
              <a:rPr lang="en-IN" sz="2800"/>
              <a:t>Saddle</a:t>
            </a:r>
          </a:p>
          <a:p>
            <a:pPr marL="457200" indent="-457200">
              <a:buAutoNum type="arabicParenR"/>
            </a:pPr>
            <a:r>
              <a:rPr lang="en-IN" sz="2800"/>
              <a:t>Cross slide</a:t>
            </a:r>
          </a:p>
          <a:p>
            <a:pPr marL="457200" indent="-457200">
              <a:buAutoNum type="arabicParenR"/>
            </a:pPr>
            <a:r>
              <a:rPr lang="en-IN" sz="2800"/>
              <a:t>Compound rest</a:t>
            </a:r>
          </a:p>
          <a:p>
            <a:pPr marL="457200" indent="-457200">
              <a:buAutoNum type="arabicParenR"/>
            </a:pPr>
            <a:r>
              <a:rPr lang="en-IN" sz="2800"/>
              <a:t>Tool post</a:t>
            </a:r>
          </a:p>
          <a:p>
            <a:pPr marL="457200" indent="-457200">
              <a:buAutoNum type="arabicParenR"/>
            </a:pPr>
            <a:r>
              <a:rPr lang="en-IN" sz="2800"/>
              <a:t>Apron</a:t>
            </a:r>
          </a:p>
        </p:txBody>
      </p:sp>
    </p:spTree>
    <p:extLst>
      <p:ext uri="{BB962C8B-B14F-4D97-AF65-F5344CB8AC3E}">
        <p14:creationId xmlns:p14="http://schemas.microsoft.com/office/powerpoint/2010/main" val="3005660537"/>
      </p:ext>
    </p:extLst>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3F20777E-A27F-4573-9046-E83A13DFA4AB}"/>
              </a:ext>
            </a:extLst>
          </p:cNvPr>
          <p:cNvSpPr>
            <a:spLocks noGrp="1"/>
          </p:cNvSpPr>
          <p:nvPr>
            <p:ph type="title"/>
          </p:nvPr>
        </p:nvSpPr>
        <p:spPr/>
        <p:txBody>
          <a:bodyPr>
            <a:normAutofit fontScale="90000"/>
          </a:bodyPr>
          <a:lstStyle/>
          <a:p>
            <a:pPr algn="ctr"/>
            <a:r>
              <a:rPr lang="en-IN">
                <a:solidFill>
                  <a:srgbClr val="FF0000"/>
                </a:solidFill>
              </a:rPr>
              <a:t>Feed mechanism and Thread Cutting Mechanism</a:t>
            </a:r>
          </a:p>
        </p:txBody>
      </p:sp>
      <p:sp>
        <p:nvSpPr>
          <p:cNvPr id="3" name="Content Placeholder 2">
            <a:extLst>
              <a:ext uri="{FF2B5EF4-FFF2-40B4-BE49-F238E27FC236}">
                <a16:creationId xmlns="" xmlns:a16="http://schemas.microsoft.com/office/drawing/2014/main" id="{70EE1C24-FFE6-4E48-9FA6-D1F6E904EBEC}"/>
              </a:ext>
            </a:extLst>
          </p:cNvPr>
          <p:cNvSpPr>
            <a:spLocks noGrp="1"/>
          </p:cNvSpPr>
          <p:nvPr>
            <p:ph idx="1"/>
          </p:nvPr>
        </p:nvSpPr>
        <p:spPr/>
        <p:txBody>
          <a:bodyPr>
            <a:normAutofit/>
          </a:bodyPr>
          <a:lstStyle/>
          <a:p>
            <a:pPr marL="0" indent="0" algn="ctr">
              <a:buNone/>
            </a:pPr>
            <a:r>
              <a:rPr lang="en-IN" sz="3200">
                <a:solidFill>
                  <a:srgbClr val="FF0000"/>
                </a:solidFill>
              </a:rPr>
              <a:t>Feed Mechanism : </a:t>
            </a:r>
            <a:r>
              <a:rPr lang="en-IN" sz="3200"/>
              <a:t>The movement of tool relative to the work is termed as feed. A lathe tool may have three types of feed named as longitudinal, cross and angular.</a:t>
            </a:r>
          </a:p>
          <a:p>
            <a:pPr marL="0" indent="0" algn="ctr">
              <a:buNone/>
            </a:pPr>
            <a:r>
              <a:rPr lang="en-IN" sz="3200">
                <a:solidFill>
                  <a:srgbClr val="FF0000"/>
                </a:solidFill>
              </a:rPr>
              <a:t>Thread cutting mechanism : </a:t>
            </a:r>
            <a:r>
              <a:rPr lang="en-IN" sz="3200"/>
              <a:t>The rotation of lead screw is used to transverse the tool along the work to produce screw thread.</a:t>
            </a:r>
          </a:p>
        </p:txBody>
      </p:sp>
    </p:spTree>
    <p:extLst>
      <p:ext uri="{BB962C8B-B14F-4D97-AF65-F5344CB8AC3E}">
        <p14:creationId xmlns:p14="http://schemas.microsoft.com/office/powerpoint/2010/main" val="1660516434"/>
      </p:ext>
    </p:extLst>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53766424-B394-46A2-AC26-4AD0631F2721}"/>
              </a:ext>
            </a:extLst>
          </p:cNvPr>
          <p:cNvSpPr>
            <a:spLocks noGrp="1"/>
          </p:cNvSpPr>
          <p:nvPr>
            <p:ph type="title"/>
          </p:nvPr>
        </p:nvSpPr>
        <p:spPr/>
        <p:txBody>
          <a:bodyPr/>
          <a:lstStyle/>
          <a:p>
            <a:pPr algn="ctr"/>
            <a:r>
              <a:rPr lang="en-IN">
                <a:solidFill>
                  <a:srgbClr val="FF0000"/>
                </a:solidFill>
              </a:rPr>
              <a:t>Work holding devices</a:t>
            </a:r>
          </a:p>
        </p:txBody>
      </p:sp>
      <p:sp>
        <p:nvSpPr>
          <p:cNvPr id="3" name="Content Placeholder 2">
            <a:extLst>
              <a:ext uri="{FF2B5EF4-FFF2-40B4-BE49-F238E27FC236}">
                <a16:creationId xmlns="" xmlns:a16="http://schemas.microsoft.com/office/drawing/2014/main" id="{14219DD0-9BAA-48E5-9195-DAD898B24B94}"/>
              </a:ext>
            </a:extLst>
          </p:cNvPr>
          <p:cNvSpPr>
            <a:spLocks noGrp="1"/>
          </p:cNvSpPr>
          <p:nvPr>
            <p:ph idx="1"/>
          </p:nvPr>
        </p:nvSpPr>
        <p:spPr/>
        <p:txBody>
          <a:bodyPr>
            <a:normAutofit/>
          </a:bodyPr>
          <a:lstStyle/>
          <a:p>
            <a:r>
              <a:rPr lang="en-IN" sz="2400"/>
              <a:t>Holding between centres</a:t>
            </a:r>
          </a:p>
          <a:p>
            <a:r>
              <a:rPr lang="en-IN" sz="2400"/>
              <a:t>Chucks</a:t>
            </a:r>
          </a:p>
          <a:p>
            <a:r>
              <a:rPr lang="en-IN" sz="2400"/>
              <a:t>Collets</a:t>
            </a:r>
          </a:p>
          <a:p>
            <a:r>
              <a:rPr lang="en-IN" sz="2400"/>
              <a:t>Face plate</a:t>
            </a:r>
          </a:p>
          <a:p>
            <a:r>
              <a:rPr lang="en-IN" sz="2400"/>
              <a:t>Mandrels</a:t>
            </a:r>
          </a:p>
          <a:p>
            <a:r>
              <a:rPr lang="en-IN" sz="2400"/>
              <a:t>Rests : </a:t>
            </a:r>
          </a:p>
          <a:p>
            <a:pPr marL="0" indent="0">
              <a:buNone/>
            </a:pPr>
            <a:r>
              <a:rPr lang="en-IN" sz="2400"/>
              <a:t>                 a) steady Rest</a:t>
            </a:r>
          </a:p>
          <a:p>
            <a:pPr marL="0" indent="0">
              <a:buNone/>
            </a:pPr>
            <a:r>
              <a:rPr lang="en-IN" sz="2400"/>
              <a:t>                 b) Follower rest</a:t>
            </a:r>
          </a:p>
        </p:txBody>
      </p:sp>
    </p:spTree>
    <p:extLst>
      <p:ext uri="{BB962C8B-B14F-4D97-AF65-F5344CB8AC3E}">
        <p14:creationId xmlns:p14="http://schemas.microsoft.com/office/powerpoint/2010/main" val="2716648046"/>
      </p:ext>
    </p:extLst>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E885E43F-B8CB-48BE-BB4F-7964F4777027}"/>
              </a:ext>
            </a:extLst>
          </p:cNvPr>
          <p:cNvSpPr>
            <a:spLocks noGrp="1"/>
          </p:cNvSpPr>
          <p:nvPr>
            <p:ph type="title"/>
          </p:nvPr>
        </p:nvSpPr>
        <p:spPr/>
        <p:txBody>
          <a:bodyPr/>
          <a:lstStyle/>
          <a:p>
            <a:pPr algn="ctr"/>
            <a:r>
              <a:rPr lang="en-IN">
                <a:solidFill>
                  <a:srgbClr val="FF0000"/>
                </a:solidFill>
              </a:rPr>
              <a:t>Lathe Tools</a:t>
            </a:r>
          </a:p>
        </p:txBody>
      </p:sp>
      <p:sp>
        <p:nvSpPr>
          <p:cNvPr id="3" name="Content Placeholder 2">
            <a:extLst>
              <a:ext uri="{FF2B5EF4-FFF2-40B4-BE49-F238E27FC236}">
                <a16:creationId xmlns="" xmlns:a16="http://schemas.microsoft.com/office/drawing/2014/main" id="{9B39EB94-63CB-410B-9684-E68DEA09CAC8}"/>
              </a:ext>
            </a:extLst>
          </p:cNvPr>
          <p:cNvSpPr>
            <a:spLocks noGrp="1"/>
          </p:cNvSpPr>
          <p:nvPr>
            <p:ph idx="1"/>
          </p:nvPr>
        </p:nvSpPr>
        <p:spPr/>
        <p:txBody>
          <a:bodyPr>
            <a:noAutofit/>
          </a:bodyPr>
          <a:lstStyle/>
          <a:p>
            <a:pPr marL="0" indent="0">
              <a:buNone/>
            </a:pPr>
            <a:r>
              <a:rPr lang="en-IN" sz="3200"/>
              <a:t>a) Shank                              f) Face</a:t>
            </a:r>
          </a:p>
          <a:p>
            <a:pPr marL="0" indent="0">
              <a:buNone/>
            </a:pPr>
            <a:r>
              <a:rPr lang="en-IN" sz="3200"/>
              <a:t>b) Flank                                g) Heel</a:t>
            </a:r>
          </a:p>
          <a:p>
            <a:pPr marL="0" indent="0">
              <a:buNone/>
            </a:pPr>
            <a:r>
              <a:rPr lang="en-IN" sz="3200"/>
              <a:t>c) Nose                                 h) Rake</a:t>
            </a:r>
          </a:p>
          <a:p>
            <a:pPr marL="0" indent="0">
              <a:buNone/>
            </a:pPr>
            <a:r>
              <a:rPr lang="en-IN" sz="3200"/>
              <a:t>d) Back Rake                       i) Side Rake</a:t>
            </a:r>
          </a:p>
          <a:p>
            <a:pPr marL="0" indent="0">
              <a:buNone/>
            </a:pPr>
            <a:r>
              <a:rPr lang="en-IN" sz="3200"/>
              <a:t>e) Side relief                           j) End relief</a:t>
            </a:r>
          </a:p>
          <a:p>
            <a:pPr marL="0" indent="0">
              <a:buNone/>
            </a:pPr>
            <a:r>
              <a:rPr lang="en-IN" sz="3200"/>
              <a:t>k) End cutting edge angle</a:t>
            </a:r>
          </a:p>
          <a:p>
            <a:pPr marL="0" indent="0">
              <a:buNone/>
            </a:pPr>
            <a:r>
              <a:rPr lang="en-IN" sz="3200"/>
              <a:t>l)Side cutting edge angle</a:t>
            </a:r>
          </a:p>
          <a:p>
            <a:pPr marL="0" indent="0">
              <a:buNone/>
            </a:pPr>
            <a:endParaRPr lang="en-IN" sz="3200"/>
          </a:p>
        </p:txBody>
      </p:sp>
    </p:spTree>
    <p:extLst>
      <p:ext uri="{BB962C8B-B14F-4D97-AF65-F5344CB8AC3E}">
        <p14:creationId xmlns:p14="http://schemas.microsoft.com/office/powerpoint/2010/main" val="1967380419"/>
      </p:ext>
    </p:extLst>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B610AE78-33F3-4054-8747-BA89B25829BD}"/>
              </a:ext>
            </a:extLst>
          </p:cNvPr>
          <p:cNvSpPr>
            <a:spLocks noGrp="1"/>
          </p:cNvSpPr>
          <p:nvPr>
            <p:ph type="title"/>
          </p:nvPr>
        </p:nvSpPr>
        <p:spPr/>
        <p:txBody>
          <a:bodyPr/>
          <a:lstStyle/>
          <a:p>
            <a:pPr algn="ctr"/>
            <a:r>
              <a:rPr lang="en-IN">
                <a:solidFill>
                  <a:srgbClr val="FF0000"/>
                </a:solidFill>
              </a:rPr>
              <a:t>Lathe operation</a:t>
            </a:r>
          </a:p>
        </p:txBody>
      </p:sp>
      <p:sp>
        <p:nvSpPr>
          <p:cNvPr id="3" name="Content Placeholder 2">
            <a:extLst>
              <a:ext uri="{FF2B5EF4-FFF2-40B4-BE49-F238E27FC236}">
                <a16:creationId xmlns="" xmlns:a16="http://schemas.microsoft.com/office/drawing/2014/main" id="{874C1D2C-709C-4AA8-9D91-D77751C855FB}"/>
              </a:ext>
            </a:extLst>
          </p:cNvPr>
          <p:cNvSpPr>
            <a:spLocks noGrp="1"/>
          </p:cNvSpPr>
          <p:nvPr>
            <p:ph idx="1"/>
          </p:nvPr>
        </p:nvSpPr>
        <p:spPr/>
        <p:txBody>
          <a:bodyPr>
            <a:normAutofit/>
          </a:bodyPr>
          <a:lstStyle/>
          <a:p>
            <a:pPr marL="0" indent="0">
              <a:buNone/>
            </a:pPr>
            <a:r>
              <a:rPr lang="en-IN" sz="2400"/>
              <a:t>To perform different machining operations on lathe, the workpiece is supported and driven by any of the following method :</a:t>
            </a:r>
          </a:p>
          <a:p>
            <a:pPr marL="457200" indent="-457200">
              <a:buAutoNum type="arabicParenR"/>
            </a:pPr>
            <a:r>
              <a:rPr lang="en-IN" sz="2400"/>
              <a:t>Workpiece is held between centres and driven by carriers and Cath plates.</a:t>
            </a:r>
          </a:p>
          <a:p>
            <a:pPr marL="457200" indent="-457200">
              <a:buAutoNum type="arabicParenR"/>
            </a:pPr>
            <a:r>
              <a:rPr lang="en-IN" sz="2400"/>
              <a:t>Workpiece is held on a mandrel which is supported between centres and driven by carriers and catch plates.</a:t>
            </a:r>
          </a:p>
          <a:p>
            <a:pPr marL="457200" indent="-457200">
              <a:buAutoNum type="arabicParenR"/>
            </a:pPr>
            <a:r>
              <a:rPr lang="en-IN" sz="2400"/>
              <a:t>Workpiece is held and driven by chuck or a face plate or an angle plate.</a:t>
            </a:r>
          </a:p>
        </p:txBody>
      </p:sp>
    </p:spTree>
    <p:extLst>
      <p:ext uri="{BB962C8B-B14F-4D97-AF65-F5344CB8AC3E}">
        <p14:creationId xmlns:p14="http://schemas.microsoft.com/office/powerpoint/2010/main" val="2333645155"/>
      </p:ext>
    </p:extLst>
  </p:cSld>
  <p:clrMapOvr>
    <a:masterClrMapping/>
  </p:clrMapOvr>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369A38FC-B544-4F8F-BE54-0D09FEDBCAAE}"/>
              </a:ext>
            </a:extLst>
          </p:cNvPr>
          <p:cNvSpPr>
            <a:spLocks noGrp="1"/>
          </p:cNvSpPr>
          <p:nvPr>
            <p:ph type="title"/>
          </p:nvPr>
        </p:nvSpPr>
        <p:spPr/>
        <p:txBody>
          <a:bodyPr/>
          <a:lstStyle/>
          <a:p>
            <a:pPr algn="ctr"/>
            <a:r>
              <a:rPr lang="en-IN">
                <a:solidFill>
                  <a:srgbClr val="FF0000"/>
                </a:solidFill>
              </a:rPr>
              <a:t>Plain and step turning</a:t>
            </a:r>
          </a:p>
        </p:txBody>
      </p:sp>
      <p:sp>
        <p:nvSpPr>
          <p:cNvPr id="3" name="Content Placeholder 2">
            <a:extLst>
              <a:ext uri="{FF2B5EF4-FFF2-40B4-BE49-F238E27FC236}">
                <a16:creationId xmlns="" xmlns:a16="http://schemas.microsoft.com/office/drawing/2014/main" id="{C559CFBB-78E0-49A3-95F7-04282FD511E5}"/>
              </a:ext>
            </a:extLst>
          </p:cNvPr>
          <p:cNvSpPr>
            <a:spLocks noGrp="1"/>
          </p:cNvSpPr>
          <p:nvPr>
            <p:ph idx="1"/>
          </p:nvPr>
        </p:nvSpPr>
        <p:spPr/>
        <p:txBody>
          <a:bodyPr>
            <a:normAutofit/>
          </a:bodyPr>
          <a:lstStyle/>
          <a:p>
            <a:pPr marL="0" indent="0">
              <a:buNone/>
            </a:pPr>
            <a:r>
              <a:rPr lang="en-IN" sz="2800"/>
              <a:t>Both these operations are simple operations and can be done by holding the job in many different ways. The common methods of holding the work are:</a:t>
            </a:r>
          </a:p>
          <a:p>
            <a:pPr marL="457200" indent="-457200">
              <a:buAutoNum type="arabicParenR"/>
            </a:pPr>
            <a:r>
              <a:rPr lang="en-IN" sz="2800"/>
              <a:t>Between centres</a:t>
            </a:r>
          </a:p>
          <a:p>
            <a:pPr marL="457200" indent="-457200">
              <a:buAutoNum type="arabicParenR"/>
            </a:pPr>
            <a:r>
              <a:rPr lang="en-IN" sz="2800"/>
              <a:t>On a face plate</a:t>
            </a:r>
          </a:p>
          <a:p>
            <a:pPr marL="457200" indent="-457200">
              <a:buAutoNum type="arabicParenR"/>
            </a:pPr>
            <a:r>
              <a:rPr lang="en-IN" sz="2800"/>
              <a:t>In a chuck</a:t>
            </a:r>
          </a:p>
          <a:p>
            <a:pPr marL="457200" indent="-457200">
              <a:buAutoNum type="arabicParenR"/>
            </a:pPr>
            <a:r>
              <a:rPr lang="en-IN" sz="2800"/>
              <a:t>On a mandrel</a:t>
            </a:r>
          </a:p>
        </p:txBody>
      </p:sp>
    </p:spTree>
    <p:extLst>
      <p:ext uri="{BB962C8B-B14F-4D97-AF65-F5344CB8AC3E}">
        <p14:creationId xmlns:p14="http://schemas.microsoft.com/office/powerpoint/2010/main" val="2089151897"/>
      </p:ext>
    </p:extLst>
  </p:cSld>
  <p:clrMapOvr>
    <a:masterClrMapping/>
  </p:clrMapOvr>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E2A9FABC-1207-4785-A07E-A25F6BE77CD7}"/>
              </a:ext>
            </a:extLst>
          </p:cNvPr>
          <p:cNvSpPr>
            <a:spLocks noGrp="1"/>
          </p:cNvSpPr>
          <p:nvPr>
            <p:ph type="title"/>
          </p:nvPr>
        </p:nvSpPr>
        <p:spPr/>
        <p:txBody>
          <a:bodyPr/>
          <a:lstStyle/>
          <a:p>
            <a:pPr algn="ctr"/>
            <a:r>
              <a:rPr lang="en-IN" smtClean="0">
                <a:solidFill>
                  <a:srgbClr val="FF0000"/>
                </a:solidFill>
              </a:rPr>
              <a:t>Facing</a:t>
            </a:r>
            <a:endParaRPr lang="en-IN">
              <a:solidFill>
                <a:srgbClr val="FF0000"/>
              </a:solidFill>
            </a:endParaRPr>
          </a:p>
        </p:txBody>
      </p:sp>
      <p:sp>
        <p:nvSpPr>
          <p:cNvPr id="3" name="Content Placeholder 2">
            <a:extLst>
              <a:ext uri="{FF2B5EF4-FFF2-40B4-BE49-F238E27FC236}">
                <a16:creationId xmlns="" xmlns:a16="http://schemas.microsoft.com/office/drawing/2014/main" id="{283C98D4-2BE1-4D93-9FDD-343BDB6ADD9F}"/>
              </a:ext>
            </a:extLst>
          </p:cNvPr>
          <p:cNvSpPr>
            <a:spLocks noGrp="1"/>
          </p:cNvSpPr>
          <p:nvPr>
            <p:ph idx="1"/>
          </p:nvPr>
        </p:nvSpPr>
        <p:spPr/>
        <p:txBody>
          <a:bodyPr>
            <a:normAutofit/>
          </a:bodyPr>
          <a:lstStyle/>
          <a:p>
            <a:pPr marL="0" indent="0" algn="ctr">
              <a:buNone/>
            </a:pPr>
            <a:r>
              <a:rPr lang="en-IN" sz="3200"/>
              <a:t>This operation enables the production of a flat surface through machining at the end of job. In this operation the tool is fed at right angles to the axis of job. Since no longitudinal feed is needed, the carriage is clamped to the bed so that it remains stationary during the operation.</a:t>
            </a:r>
          </a:p>
        </p:txBody>
      </p:sp>
    </p:spTree>
    <p:extLst>
      <p:ext uri="{BB962C8B-B14F-4D97-AF65-F5344CB8AC3E}">
        <p14:creationId xmlns:p14="http://schemas.microsoft.com/office/powerpoint/2010/main" val="3447161060"/>
      </p:ext>
    </p:extLst>
  </p:cSld>
  <p:clrMapOvr>
    <a:masterClrMapping/>
  </p:clrMapOvr>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1AE2A2D3-3E36-4E64-8900-DDC0069D3FB3}"/>
              </a:ext>
            </a:extLst>
          </p:cNvPr>
          <p:cNvSpPr>
            <a:spLocks noGrp="1"/>
          </p:cNvSpPr>
          <p:nvPr>
            <p:ph type="title"/>
          </p:nvPr>
        </p:nvSpPr>
        <p:spPr/>
        <p:txBody>
          <a:bodyPr/>
          <a:lstStyle/>
          <a:p>
            <a:pPr algn="ctr"/>
            <a:r>
              <a:rPr lang="en-IN">
                <a:solidFill>
                  <a:srgbClr val="FF0000"/>
                </a:solidFill>
              </a:rPr>
              <a:t>Parting Off</a:t>
            </a:r>
          </a:p>
        </p:txBody>
      </p:sp>
      <p:sp>
        <p:nvSpPr>
          <p:cNvPr id="3" name="Content Placeholder 2">
            <a:extLst>
              <a:ext uri="{FF2B5EF4-FFF2-40B4-BE49-F238E27FC236}">
                <a16:creationId xmlns="" xmlns:a16="http://schemas.microsoft.com/office/drawing/2014/main" id="{32F965AD-7D1F-44E7-A8E1-7B05F3C85351}"/>
              </a:ext>
            </a:extLst>
          </p:cNvPr>
          <p:cNvSpPr>
            <a:spLocks noGrp="1"/>
          </p:cNvSpPr>
          <p:nvPr>
            <p:ph idx="1"/>
          </p:nvPr>
        </p:nvSpPr>
        <p:spPr/>
        <p:txBody>
          <a:bodyPr>
            <a:normAutofit/>
          </a:bodyPr>
          <a:lstStyle/>
          <a:p>
            <a:pPr marL="0" indent="0" algn="ctr">
              <a:buNone/>
            </a:pPr>
            <a:r>
              <a:rPr lang="en-IN" sz="3600"/>
              <a:t>This is also named as cutting off. This operation is employed for cutting away a desired length from the bar stock which is usually need in separating the finished article from it stock.</a:t>
            </a:r>
          </a:p>
        </p:txBody>
      </p:sp>
    </p:spTree>
    <p:extLst>
      <p:ext uri="{BB962C8B-B14F-4D97-AF65-F5344CB8AC3E}">
        <p14:creationId xmlns:p14="http://schemas.microsoft.com/office/powerpoint/2010/main" val="1478883814"/>
      </p:ext>
    </p:extLst>
  </p:cSld>
  <p:clrMapOvr>
    <a:masterClrMapping/>
  </p:clrMapOvr>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B62E9B90-AE01-456A-BCCD-16AA7500BCAA}"/>
              </a:ext>
            </a:extLst>
          </p:cNvPr>
          <p:cNvSpPr>
            <a:spLocks noGrp="1"/>
          </p:cNvSpPr>
          <p:nvPr>
            <p:ph type="title"/>
          </p:nvPr>
        </p:nvSpPr>
        <p:spPr/>
        <p:txBody>
          <a:bodyPr/>
          <a:lstStyle/>
          <a:p>
            <a:pPr algn="ctr"/>
            <a:r>
              <a:rPr lang="en-IN">
                <a:solidFill>
                  <a:srgbClr val="FF0000"/>
                </a:solidFill>
              </a:rPr>
              <a:t>Taper Turning</a:t>
            </a:r>
          </a:p>
        </p:txBody>
      </p:sp>
      <p:sp>
        <p:nvSpPr>
          <p:cNvPr id="3" name="Content Placeholder 2">
            <a:extLst>
              <a:ext uri="{FF2B5EF4-FFF2-40B4-BE49-F238E27FC236}">
                <a16:creationId xmlns="" xmlns:a16="http://schemas.microsoft.com/office/drawing/2014/main" id="{907DF54C-5A2B-46B7-AB2B-3A154195A221}"/>
              </a:ext>
            </a:extLst>
          </p:cNvPr>
          <p:cNvSpPr>
            <a:spLocks noGrp="1"/>
          </p:cNvSpPr>
          <p:nvPr>
            <p:ph idx="1"/>
          </p:nvPr>
        </p:nvSpPr>
        <p:spPr/>
        <p:txBody>
          <a:bodyPr>
            <a:normAutofit/>
          </a:bodyPr>
          <a:lstStyle/>
          <a:p>
            <a:pPr marL="0" indent="0" algn="ctr">
              <a:buNone/>
            </a:pPr>
            <a:r>
              <a:rPr lang="en-IN" sz="3200"/>
              <a:t>A taper is defined as a uniform increase or decrease in diameter of a piece of work measured along its length. In a lath, taper turning means to produce a conical surface by a gradual reduction in diameter from a cylindrical workpiece.</a:t>
            </a:r>
          </a:p>
        </p:txBody>
      </p:sp>
    </p:spTree>
    <p:extLst>
      <p:ext uri="{BB962C8B-B14F-4D97-AF65-F5344CB8AC3E}">
        <p14:creationId xmlns:p14="http://schemas.microsoft.com/office/powerpoint/2010/main" val="593917075"/>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C724679B-B7A3-45E6-AA1A-D731FB67792C}"/>
              </a:ext>
            </a:extLst>
          </p:cNvPr>
          <p:cNvSpPr>
            <a:spLocks noGrp="1"/>
          </p:cNvSpPr>
          <p:nvPr>
            <p:ph type="title"/>
          </p:nvPr>
        </p:nvSpPr>
        <p:spPr/>
        <p:txBody>
          <a:bodyPr/>
          <a:lstStyle/>
          <a:p>
            <a:pPr algn="ctr"/>
            <a:r>
              <a:rPr lang="en-IN">
                <a:solidFill>
                  <a:srgbClr val="FF0000"/>
                </a:solidFill>
              </a:rPr>
              <a:t>Classification of </a:t>
            </a:r>
            <a:r>
              <a:rPr lang="en-IN" smtClean="0">
                <a:solidFill>
                  <a:srgbClr val="FF0000"/>
                </a:solidFill>
              </a:rPr>
              <a:t>Cutting </a:t>
            </a:r>
            <a:r>
              <a:rPr lang="en-IN">
                <a:solidFill>
                  <a:srgbClr val="FF0000"/>
                </a:solidFill>
              </a:rPr>
              <a:t>T</a:t>
            </a:r>
            <a:r>
              <a:rPr lang="en-IN" smtClean="0">
                <a:solidFill>
                  <a:srgbClr val="FF0000"/>
                </a:solidFill>
              </a:rPr>
              <a:t>ools</a:t>
            </a:r>
            <a:endParaRPr lang="en-IN">
              <a:solidFill>
                <a:srgbClr val="FF0000"/>
              </a:solidFill>
            </a:endParaRPr>
          </a:p>
        </p:txBody>
      </p:sp>
      <p:sp>
        <p:nvSpPr>
          <p:cNvPr id="3" name="Content Placeholder 2">
            <a:extLst>
              <a:ext uri="{FF2B5EF4-FFF2-40B4-BE49-F238E27FC236}">
                <a16:creationId xmlns="" xmlns:a16="http://schemas.microsoft.com/office/drawing/2014/main" id="{F8B80714-8119-46EF-A18C-B05B4F83A329}"/>
              </a:ext>
            </a:extLst>
          </p:cNvPr>
          <p:cNvSpPr>
            <a:spLocks noGrp="1"/>
          </p:cNvSpPr>
          <p:nvPr>
            <p:ph idx="1"/>
          </p:nvPr>
        </p:nvSpPr>
        <p:spPr/>
        <p:txBody>
          <a:bodyPr>
            <a:normAutofit/>
          </a:bodyPr>
          <a:lstStyle/>
          <a:p>
            <a:pPr marL="742950" indent="-742950" algn="ctr">
              <a:buAutoNum type="arabicPeriod"/>
            </a:pPr>
            <a:r>
              <a:rPr lang="en-IN" sz="4000" smtClean="0"/>
              <a:t>Single </a:t>
            </a:r>
            <a:r>
              <a:rPr lang="en-IN" sz="4000"/>
              <a:t>point cutting </a:t>
            </a:r>
            <a:r>
              <a:rPr lang="en-IN" sz="4000" smtClean="0"/>
              <a:t>tools</a:t>
            </a:r>
          </a:p>
          <a:p>
            <a:pPr marL="742950" indent="-742950" algn="ctr">
              <a:buAutoNum type="arabicPeriod"/>
            </a:pPr>
            <a:r>
              <a:rPr lang="en-IN" sz="4000" smtClean="0"/>
              <a:t>Multi </a:t>
            </a:r>
            <a:r>
              <a:rPr lang="en-IN" sz="4000"/>
              <a:t>point cutting tools</a:t>
            </a:r>
          </a:p>
        </p:txBody>
      </p:sp>
    </p:spTree>
    <p:extLst>
      <p:ext uri="{BB962C8B-B14F-4D97-AF65-F5344CB8AC3E}">
        <p14:creationId xmlns:p14="http://schemas.microsoft.com/office/powerpoint/2010/main" val="2410400891"/>
      </p:ext>
    </p:extLst>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CA7AFE3D-3F5F-4919-AD96-8410E9380E8A}"/>
              </a:ext>
            </a:extLst>
          </p:cNvPr>
          <p:cNvSpPr>
            <a:spLocks noGrp="1"/>
          </p:cNvSpPr>
          <p:nvPr>
            <p:ph type="title"/>
          </p:nvPr>
        </p:nvSpPr>
        <p:spPr/>
        <p:txBody>
          <a:bodyPr/>
          <a:lstStyle/>
          <a:p>
            <a:pPr algn="ctr"/>
            <a:r>
              <a:rPr lang="en-IN">
                <a:solidFill>
                  <a:srgbClr val="FF0000"/>
                </a:solidFill>
              </a:rPr>
              <a:t>Eccentric Turning</a:t>
            </a:r>
          </a:p>
        </p:txBody>
      </p:sp>
      <p:sp>
        <p:nvSpPr>
          <p:cNvPr id="3" name="Content Placeholder 2">
            <a:extLst>
              <a:ext uri="{FF2B5EF4-FFF2-40B4-BE49-F238E27FC236}">
                <a16:creationId xmlns="" xmlns:a16="http://schemas.microsoft.com/office/drawing/2014/main" id="{8F6FF6DD-B983-438F-9E0B-5D62A8ECEC6D}"/>
              </a:ext>
            </a:extLst>
          </p:cNvPr>
          <p:cNvSpPr>
            <a:spLocks noGrp="1"/>
          </p:cNvSpPr>
          <p:nvPr>
            <p:ph idx="1"/>
          </p:nvPr>
        </p:nvSpPr>
        <p:spPr/>
        <p:txBody>
          <a:bodyPr>
            <a:normAutofit/>
          </a:bodyPr>
          <a:lstStyle/>
          <a:p>
            <a:pPr marL="0" indent="0" algn="ctr">
              <a:buNone/>
            </a:pPr>
            <a:r>
              <a:rPr lang="en-IN" sz="3600"/>
              <a:t>If a cylindrical workpiece has two separate axis of rotation, one being out of centre to the other, the workpiece is termed as eccentric and turning of different surface of the workpiece is known as eccentric turning.</a:t>
            </a:r>
          </a:p>
        </p:txBody>
      </p:sp>
    </p:spTree>
    <p:extLst>
      <p:ext uri="{BB962C8B-B14F-4D97-AF65-F5344CB8AC3E}">
        <p14:creationId xmlns:p14="http://schemas.microsoft.com/office/powerpoint/2010/main" val="4289178696"/>
      </p:ext>
    </p:extLst>
  </p:cSld>
  <p:clrMapOvr>
    <a:masterClrMapping/>
  </p:clrMapOvr>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A2FF7008-4F0A-4CB2-B9F6-B262B0F19EE1}"/>
              </a:ext>
            </a:extLst>
          </p:cNvPr>
          <p:cNvSpPr>
            <a:spLocks noGrp="1"/>
          </p:cNvSpPr>
          <p:nvPr>
            <p:ph type="title"/>
          </p:nvPr>
        </p:nvSpPr>
        <p:spPr/>
        <p:txBody>
          <a:bodyPr/>
          <a:lstStyle/>
          <a:p>
            <a:pPr algn="ctr"/>
            <a:r>
              <a:rPr lang="en-IN">
                <a:solidFill>
                  <a:srgbClr val="FF0000"/>
                </a:solidFill>
              </a:rPr>
              <a:t>DRILLING</a:t>
            </a:r>
          </a:p>
        </p:txBody>
      </p:sp>
      <p:sp>
        <p:nvSpPr>
          <p:cNvPr id="3" name="Content Placeholder 2">
            <a:extLst>
              <a:ext uri="{FF2B5EF4-FFF2-40B4-BE49-F238E27FC236}">
                <a16:creationId xmlns="" xmlns:a16="http://schemas.microsoft.com/office/drawing/2014/main" id="{92CB964B-585D-45B1-9EB7-DB73457F33B8}"/>
              </a:ext>
            </a:extLst>
          </p:cNvPr>
          <p:cNvSpPr>
            <a:spLocks noGrp="1"/>
          </p:cNvSpPr>
          <p:nvPr>
            <p:ph idx="1"/>
          </p:nvPr>
        </p:nvSpPr>
        <p:spPr/>
        <p:txBody>
          <a:bodyPr>
            <a:normAutofit/>
          </a:bodyPr>
          <a:lstStyle/>
          <a:p>
            <a:pPr marL="0" indent="0">
              <a:buNone/>
            </a:pPr>
            <a:r>
              <a:rPr lang="en-IN" sz="2400"/>
              <a:t>It is an operation of producing a cylindrical hole in a workpiece by the rotating cutting edge of a cutter known as the drill. Drilling on a lathe is performed by any one of the following methods.</a:t>
            </a:r>
          </a:p>
          <a:p>
            <a:pPr marL="457200" indent="-457200">
              <a:buAutoNum type="arabicParenR"/>
            </a:pPr>
            <a:r>
              <a:rPr lang="en-IN" sz="2400"/>
              <a:t>The workpiece is held and revolved in a chuck or face plate and the drill is held in tail stock drill holder.</a:t>
            </a:r>
          </a:p>
          <a:p>
            <a:pPr marL="457200" indent="-457200">
              <a:buAutoNum type="arabicParenR"/>
            </a:pPr>
            <a:r>
              <a:rPr lang="en-IN" sz="2400"/>
              <a:t>The drill is held and driven by a drill chuck attached to the head stock spindle and the work is held against a pad supported by the tail stock spindle.</a:t>
            </a:r>
          </a:p>
        </p:txBody>
      </p:sp>
    </p:spTree>
    <p:extLst>
      <p:ext uri="{BB962C8B-B14F-4D97-AF65-F5344CB8AC3E}">
        <p14:creationId xmlns:p14="http://schemas.microsoft.com/office/powerpoint/2010/main" val="87538554"/>
      </p:ext>
    </p:extLst>
  </p:cSld>
  <p:clrMapOvr>
    <a:masterClrMapping/>
  </p:clrMapOvr>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6EF3982A-6003-4ECA-A2C1-53D6AC158FAE}"/>
              </a:ext>
            </a:extLst>
          </p:cNvPr>
          <p:cNvSpPr>
            <a:spLocks noGrp="1"/>
          </p:cNvSpPr>
          <p:nvPr>
            <p:ph type="title"/>
          </p:nvPr>
        </p:nvSpPr>
        <p:spPr/>
        <p:txBody>
          <a:bodyPr/>
          <a:lstStyle/>
          <a:p>
            <a:pPr algn="ctr"/>
            <a:r>
              <a:rPr lang="en-IN">
                <a:solidFill>
                  <a:srgbClr val="FF0000"/>
                </a:solidFill>
              </a:rPr>
              <a:t>Reaming</a:t>
            </a:r>
          </a:p>
        </p:txBody>
      </p:sp>
      <p:sp>
        <p:nvSpPr>
          <p:cNvPr id="3" name="Content Placeholder 2">
            <a:extLst>
              <a:ext uri="{FF2B5EF4-FFF2-40B4-BE49-F238E27FC236}">
                <a16:creationId xmlns="" xmlns:a16="http://schemas.microsoft.com/office/drawing/2014/main" id="{8D9B6751-0A94-49C2-B451-7C33CFEE19F5}"/>
              </a:ext>
            </a:extLst>
          </p:cNvPr>
          <p:cNvSpPr>
            <a:spLocks noGrp="1"/>
          </p:cNvSpPr>
          <p:nvPr>
            <p:ph idx="1"/>
          </p:nvPr>
        </p:nvSpPr>
        <p:spPr/>
        <p:txBody>
          <a:bodyPr>
            <a:normAutofit/>
          </a:bodyPr>
          <a:lstStyle/>
          <a:p>
            <a:pPr marL="0" indent="0" algn="ctr">
              <a:buNone/>
            </a:pPr>
            <a:r>
              <a:rPr lang="en-IN" sz="3200"/>
              <a:t>It is the operation which follow the operation of drilling and boring for the holes in which very high grade of surface finish and dimensional accuracy is needed. The tool used is called the reamer which has multiple cutting edges.</a:t>
            </a:r>
          </a:p>
        </p:txBody>
      </p:sp>
    </p:spTree>
    <p:extLst>
      <p:ext uri="{BB962C8B-B14F-4D97-AF65-F5344CB8AC3E}">
        <p14:creationId xmlns:p14="http://schemas.microsoft.com/office/powerpoint/2010/main" val="2494533218"/>
      </p:ext>
    </p:extLst>
  </p:cSld>
  <p:clrMapOvr>
    <a:masterClrMapping/>
  </p:clrMapOvr>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13042A36-B8B2-46F6-B45A-29F35E8EC510}"/>
              </a:ext>
            </a:extLst>
          </p:cNvPr>
          <p:cNvSpPr>
            <a:spLocks noGrp="1"/>
          </p:cNvSpPr>
          <p:nvPr>
            <p:ph type="title"/>
          </p:nvPr>
        </p:nvSpPr>
        <p:spPr/>
        <p:txBody>
          <a:bodyPr/>
          <a:lstStyle/>
          <a:p>
            <a:pPr algn="ctr"/>
            <a:r>
              <a:rPr lang="en-IN">
                <a:solidFill>
                  <a:srgbClr val="FF0000"/>
                </a:solidFill>
              </a:rPr>
              <a:t>BORING</a:t>
            </a:r>
          </a:p>
        </p:txBody>
      </p:sp>
      <p:sp>
        <p:nvSpPr>
          <p:cNvPr id="3" name="Content Placeholder 2">
            <a:extLst>
              <a:ext uri="{FF2B5EF4-FFF2-40B4-BE49-F238E27FC236}">
                <a16:creationId xmlns="" xmlns:a16="http://schemas.microsoft.com/office/drawing/2014/main" id="{1D494C95-4DF4-4AAB-819D-EBAEC79691C3}"/>
              </a:ext>
            </a:extLst>
          </p:cNvPr>
          <p:cNvSpPr>
            <a:spLocks noGrp="1"/>
          </p:cNvSpPr>
          <p:nvPr>
            <p:ph idx="1"/>
          </p:nvPr>
        </p:nvSpPr>
        <p:spPr/>
        <p:txBody>
          <a:bodyPr>
            <a:normAutofit/>
          </a:bodyPr>
          <a:lstStyle/>
          <a:p>
            <a:pPr marL="0" indent="0" algn="ctr">
              <a:buNone/>
            </a:pPr>
            <a:r>
              <a:rPr lang="en-IN" sz="3600"/>
              <a:t>It is the operation of enlarging and truing a hole produced by drilling, punching, casting or forging. Boring is termed as internal turning. The operation of boring involve enlarging of holes through machining.</a:t>
            </a:r>
          </a:p>
        </p:txBody>
      </p:sp>
    </p:spTree>
    <p:extLst>
      <p:ext uri="{BB962C8B-B14F-4D97-AF65-F5344CB8AC3E}">
        <p14:creationId xmlns:p14="http://schemas.microsoft.com/office/powerpoint/2010/main" val="2343289857"/>
      </p:ext>
    </p:extLst>
  </p:cSld>
  <p:clrMapOvr>
    <a:masterClrMapping/>
  </p:clrMapOvr>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6707246C-9B5A-4D86-8F08-D567FC86C2DA}"/>
              </a:ext>
            </a:extLst>
          </p:cNvPr>
          <p:cNvSpPr>
            <a:spLocks noGrp="1"/>
          </p:cNvSpPr>
          <p:nvPr>
            <p:ph type="title"/>
          </p:nvPr>
        </p:nvSpPr>
        <p:spPr/>
        <p:txBody>
          <a:bodyPr/>
          <a:lstStyle/>
          <a:p>
            <a:pPr algn="ctr"/>
            <a:r>
              <a:rPr lang="en-IN">
                <a:solidFill>
                  <a:srgbClr val="FF0000"/>
                </a:solidFill>
              </a:rPr>
              <a:t>THREADING</a:t>
            </a:r>
          </a:p>
        </p:txBody>
      </p:sp>
      <p:sp>
        <p:nvSpPr>
          <p:cNvPr id="3" name="Content Placeholder 2">
            <a:extLst>
              <a:ext uri="{FF2B5EF4-FFF2-40B4-BE49-F238E27FC236}">
                <a16:creationId xmlns="" xmlns:a16="http://schemas.microsoft.com/office/drawing/2014/main" id="{BA447F41-C77B-4F5A-9ABE-3646DC4C61A1}"/>
              </a:ext>
            </a:extLst>
          </p:cNvPr>
          <p:cNvSpPr>
            <a:spLocks noGrp="1"/>
          </p:cNvSpPr>
          <p:nvPr>
            <p:ph idx="1"/>
          </p:nvPr>
        </p:nvSpPr>
        <p:spPr/>
        <p:txBody>
          <a:bodyPr>
            <a:normAutofit/>
          </a:bodyPr>
          <a:lstStyle/>
          <a:p>
            <a:pPr marL="0" indent="0" algn="ctr">
              <a:buNone/>
            </a:pPr>
            <a:r>
              <a:rPr lang="en-IN" sz="3200"/>
              <a:t>In threading the thread cutting tools should be very carefully set exactly at the height of centres and normal to the axis of the work. If incorrectly set, the thread angle will not be correct and the flanks formed will not be proper.</a:t>
            </a:r>
          </a:p>
        </p:txBody>
      </p:sp>
    </p:spTree>
    <p:extLst>
      <p:ext uri="{BB962C8B-B14F-4D97-AF65-F5344CB8AC3E}">
        <p14:creationId xmlns:p14="http://schemas.microsoft.com/office/powerpoint/2010/main" val="624951161"/>
      </p:ext>
    </p:extLst>
  </p:cSld>
  <p:clrMapOvr>
    <a:masterClrMapping/>
  </p:clrMapOvr>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327E466B-1B04-405D-B236-3251284618A9}"/>
              </a:ext>
            </a:extLst>
          </p:cNvPr>
          <p:cNvSpPr>
            <a:spLocks noGrp="1"/>
          </p:cNvSpPr>
          <p:nvPr>
            <p:ph type="title"/>
          </p:nvPr>
        </p:nvSpPr>
        <p:spPr/>
        <p:txBody>
          <a:bodyPr/>
          <a:lstStyle/>
          <a:p>
            <a:pPr algn="ctr"/>
            <a:r>
              <a:rPr lang="en-IN">
                <a:solidFill>
                  <a:srgbClr val="FF0000"/>
                </a:solidFill>
              </a:rPr>
              <a:t>KNURLING</a:t>
            </a:r>
          </a:p>
        </p:txBody>
      </p:sp>
      <p:sp>
        <p:nvSpPr>
          <p:cNvPr id="3" name="Content Placeholder 2">
            <a:extLst>
              <a:ext uri="{FF2B5EF4-FFF2-40B4-BE49-F238E27FC236}">
                <a16:creationId xmlns="" xmlns:a16="http://schemas.microsoft.com/office/drawing/2014/main" id="{757A9086-CECD-4255-AB23-ED6CB8333830}"/>
              </a:ext>
            </a:extLst>
          </p:cNvPr>
          <p:cNvSpPr>
            <a:spLocks noGrp="1"/>
          </p:cNvSpPr>
          <p:nvPr>
            <p:ph idx="1"/>
          </p:nvPr>
        </p:nvSpPr>
        <p:spPr/>
        <p:txBody>
          <a:bodyPr>
            <a:normAutofit/>
          </a:bodyPr>
          <a:lstStyle/>
          <a:p>
            <a:pPr marL="0" indent="0" algn="ctr">
              <a:buNone/>
            </a:pPr>
            <a:r>
              <a:rPr lang="en-IN" sz="2800"/>
              <a:t>The purpose of knurling is to provide an effective gripping surface on a workpiece to prevent it from slipping when operated by hand. Outside surface of measuring instrument, tools and gauges are usually provided with rolled depression on them in order to provide a better  grip in a comparison to a smooth surface.</a:t>
            </a:r>
          </a:p>
        </p:txBody>
      </p:sp>
    </p:spTree>
    <p:extLst>
      <p:ext uri="{BB962C8B-B14F-4D97-AF65-F5344CB8AC3E}">
        <p14:creationId xmlns:p14="http://schemas.microsoft.com/office/powerpoint/2010/main" val="3505186014"/>
      </p:ext>
    </p:extLst>
  </p:cSld>
  <p:clrMapOvr>
    <a:masterClrMapping/>
  </p:clrMapOvr>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44FC2DD7-4D47-41D6-9E07-7F42A3BA91C1}"/>
              </a:ext>
            </a:extLst>
          </p:cNvPr>
          <p:cNvSpPr>
            <a:spLocks noGrp="1"/>
          </p:cNvSpPr>
          <p:nvPr>
            <p:ph type="title"/>
          </p:nvPr>
        </p:nvSpPr>
        <p:spPr/>
        <p:txBody>
          <a:bodyPr/>
          <a:lstStyle/>
          <a:p>
            <a:pPr algn="ctr"/>
            <a:r>
              <a:rPr lang="en-IN">
                <a:solidFill>
                  <a:srgbClr val="FF0000"/>
                </a:solidFill>
              </a:rPr>
              <a:t>FORM TURNING</a:t>
            </a:r>
          </a:p>
        </p:txBody>
      </p:sp>
      <p:sp>
        <p:nvSpPr>
          <p:cNvPr id="3" name="Content Placeholder 2">
            <a:extLst>
              <a:ext uri="{FF2B5EF4-FFF2-40B4-BE49-F238E27FC236}">
                <a16:creationId xmlns="" xmlns:a16="http://schemas.microsoft.com/office/drawing/2014/main" id="{FCAA7D7F-285C-443E-AF74-D9D21DD72538}"/>
              </a:ext>
            </a:extLst>
          </p:cNvPr>
          <p:cNvSpPr>
            <a:spLocks noGrp="1"/>
          </p:cNvSpPr>
          <p:nvPr>
            <p:ph idx="1"/>
          </p:nvPr>
        </p:nvSpPr>
        <p:spPr/>
        <p:txBody>
          <a:bodyPr>
            <a:normAutofit/>
          </a:bodyPr>
          <a:lstStyle/>
          <a:p>
            <a:pPr marL="0" indent="0" algn="ctr">
              <a:buNone/>
            </a:pPr>
            <a:r>
              <a:rPr lang="en-IN" sz="3200"/>
              <a:t>Many times it is required to produce parts on a lathe which have neither cylindrical nor tapered surface. Such parts are said to have formed surfaces. For formed surfaces special tools are used which are known as form tool.</a:t>
            </a:r>
          </a:p>
        </p:txBody>
      </p:sp>
    </p:spTree>
    <p:extLst>
      <p:ext uri="{BB962C8B-B14F-4D97-AF65-F5344CB8AC3E}">
        <p14:creationId xmlns:p14="http://schemas.microsoft.com/office/powerpoint/2010/main" val="4113388393"/>
      </p:ext>
    </p:extLst>
  </p:cSld>
  <p:clrMapOvr>
    <a:masterClrMapping/>
  </p:clrMapOvr>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F879EC58-F4C8-44B2-90CF-C3F55AC89256}"/>
              </a:ext>
            </a:extLst>
          </p:cNvPr>
          <p:cNvSpPr>
            <a:spLocks noGrp="1"/>
          </p:cNvSpPr>
          <p:nvPr>
            <p:ph type="title"/>
          </p:nvPr>
        </p:nvSpPr>
        <p:spPr/>
        <p:txBody>
          <a:bodyPr/>
          <a:lstStyle/>
          <a:p>
            <a:pPr algn="ctr"/>
            <a:r>
              <a:rPr lang="en-IN">
                <a:solidFill>
                  <a:srgbClr val="FF0000"/>
                </a:solidFill>
              </a:rPr>
              <a:t>SPINNING</a:t>
            </a:r>
          </a:p>
        </p:txBody>
      </p:sp>
      <p:sp>
        <p:nvSpPr>
          <p:cNvPr id="3" name="Content Placeholder 2">
            <a:extLst>
              <a:ext uri="{FF2B5EF4-FFF2-40B4-BE49-F238E27FC236}">
                <a16:creationId xmlns="" xmlns:a16="http://schemas.microsoft.com/office/drawing/2014/main" id="{155ED8E0-4BF4-4499-B462-0DB5238640EB}"/>
              </a:ext>
            </a:extLst>
          </p:cNvPr>
          <p:cNvSpPr>
            <a:spLocks noGrp="1"/>
          </p:cNvSpPr>
          <p:nvPr>
            <p:ph idx="1"/>
          </p:nvPr>
        </p:nvSpPr>
        <p:spPr/>
        <p:txBody>
          <a:bodyPr>
            <a:normAutofit/>
          </a:bodyPr>
          <a:lstStyle/>
          <a:p>
            <a:pPr marL="0" indent="0" algn="ctr">
              <a:buNone/>
            </a:pPr>
            <a:r>
              <a:rPr lang="en-IN" sz="3600"/>
              <a:t>Spinning which is the process of forming a thin sheet of metal by revolving the workpiece at high speed and pressing it against a former attached to the head stock spindle.</a:t>
            </a:r>
          </a:p>
        </p:txBody>
      </p:sp>
    </p:spTree>
    <p:extLst>
      <p:ext uri="{BB962C8B-B14F-4D97-AF65-F5344CB8AC3E}">
        <p14:creationId xmlns:p14="http://schemas.microsoft.com/office/powerpoint/2010/main" val="1694131234"/>
      </p:ext>
    </p:extLst>
  </p:cSld>
  <p:clrMapOvr>
    <a:masterClrMapping/>
  </p:clrMapOvr>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965AB4B2-063E-491D-9FC4-5653CFCB6BE9}"/>
              </a:ext>
            </a:extLst>
          </p:cNvPr>
          <p:cNvSpPr>
            <a:spLocks noGrp="1"/>
          </p:cNvSpPr>
          <p:nvPr>
            <p:ph type="title"/>
          </p:nvPr>
        </p:nvSpPr>
        <p:spPr/>
        <p:txBody>
          <a:bodyPr/>
          <a:lstStyle/>
          <a:p>
            <a:pPr algn="ctr"/>
            <a:r>
              <a:rPr lang="en-IN">
                <a:solidFill>
                  <a:srgbClr val="FF0000"/>
                </a:solidFill>
              </a:rPr>
              <a:t>CUTTING PARAMETERS</a:t>
            </a:r>
          </a:p>
        </p:txBody>
      </p:sp>
      <p:sp>
        <p:nvSpPr>
          <p:cNvPr id="3" name="Content Placeholder 2">
            <a:extLst>
              <a:ext uri="{FF2B5EF4-FFF2-40B4-BE49-F238E27FC236}">
                <a16:creationId xmlns="" xmlns:a16="http://schemas.microsoft.com/office/drawing/2014/main" id="{5FBF6D03-EE8D-4568-BB20-6BB2A6BEF8A4}"/>
              </a:ext>
            </a:extLst>
          </p:cNvPr>
          <p:cNvSpPr>
            <a:spLocks noGrp="1"/>
          </p:cNvSpPr>
          <p:nvPr>
            <p:ph idx="1"/>
          </p:nvPr>
        </p:nvSpPr>
        <p:spPr/>
        <p:txBody>
          <a:bodyPr>
            <a:normAutofit/>
          </a:bodyPr>
          <a:lstStyle/>
          <a:p>
            <a:pPr marL="0" indent="0">
              <a:buNone/>
            </a:pPr>
            <a:r>
              <a:rPr lang="en-IN" sz="2800"/>
              <a:t>In metal working workpiece of different shapes and dimensions and different materials are worked. The different working process are grouped into cutting and non-cutting.</a:t>
            </a:r>
          </a:p>
          <a:p>
            <a:pPr marL="457200" indent="-457200">
              <a:buAutoNum type="arabicPeriod"/>
            </a:pPr>
            <a:r>
              <a:rPr lang="en-IN" sz="2800"/>
              <a:t>Speed</a:t>
            </a:r>
          </a:p>
          <a:p>
            <a:pPr marL="457200" indent="-457200">
              <a:buAutoNum type="arabicPeriod"/>
            </a:pPr>
            <a:r>
              <a:rPr lang="en-IN" sz="2800"/>
              <a:t>Feed</a:t>
            </a:r>
          </a:p>
          <a:p>
            <a:pPr marL="457200" indent="-457200">
              <a:buAutoNum type="arabicPeriod"/>
            </a:pPr>
            <a:r>
              <a:rPr lang="en-IN" sz="2800"/>
              <a:t>Depth of cut</a:t>
            </a:r>
          </a:p>
          <a:p>
            <a:pPr marL="457200" indent="-457200">
              <a:buAutoNum type="arabicPeriod"/>
            </a:pPr>
            <a:r>
              <a:rPr lang="en-IN" sz="2800"/>
              <a:t>Machining time</a:t>
            </a:r>
          </a:p>
        </p:txBody>
      </p:sp>
    </p:spTree>
    <p:extLst>
      <p:ext uri="{BB962C8B-B14F-4D97-AF65-F5344CB8AC3E}">
        <p14:creationId xmlns:p14="http://schemas.microsoft.com/office/powerpoint/2010/main" val="2702410087"/>
      </p:ext>
    </p:extLst>
  </p:cSld>
  <p:clrMapOvr>
    <a:masterClrMapping/>
  </p:clrMapOvr>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0205F57-A940-42FB-A399-6C55F92136EC}"/>
              </a:ext>
            </a:extLst>
          </p:cNvPr>
          <p:cNvSpPr>
            <a:spLocks noGrp="1"/>
          </p:cNvSpPr>
          <p:nvPr>
            <p:ph type="title"/>
          </p:nvPr>
        </p:nvSpPr>
        <p:spPr/>
        <p:txBody>
          <a:bodyPr/>
          <a:lstStyle/>
          <a:p>
            <a:pPr algn="ctr"/>
            <a:r>
              <a:rPr lang="en-IN">
                <a:solidFill>
                  <a:srgbClr val="FF0000"/>
                </a:solidFill>
              </a:rPr>
              <a:t>LATHE ACCESSORIES</a:t>
            </a:r>
          </a:p>
        </p:txBody>
      </p:sp>
      <p:sp>
        <p:nvSpPr>
          <p:cNvPr id="3" name="Content Placeholder 2">
            <a:extLst>
              <a:ext uri="{FF2B5EF4-FFF2-40B4-BE49-F238E27FC236}">
                <a16:creationId xmlns="" xmlns:a16="http://schemas.microsoft.com/office/drawing/2014/main" id="{0382BFE2-E0BF-4343-823C-2BA64E98E35A}"/>
              </a:ext>
            </a:extLst>
          </p:cNvPr>
          <p:cNvSpPr>
            <a:spLocks noGrp="1"/>
          </p:cNvSpPr>
          <p:nvPr>
            <p:ph idx="1"/>
          </p:nvPr>
        </p:nvSpPr>
        <p:spPr/>
        <p:txBody>
          <a:bodyPr>
            <a:normAutofit/>
          </a:bodyPr>
          <a:lstStyle/>
          <a:p>
            <a:pPr marL="0" indent="0">
              <a:buNone/>
            </a:pPr>
            <a:r>
              <a:rPr lang="en-IN" sz="2800"/>
              <a:t>The device which help to improve the efficiency of performing a usual lathe operation is called a lathe accessories. Their selection is governed by the type of job to be made.</a:t>
            </a:r>
          </a:p>
          <a:p>
            <a:pPr marL="457200" indent="-457200">
              <a:buAutoNum type="arabicPeriod"/>
            </a:pPr>
            <a:r>
              <a:rPr lang="en-IN" sz="2800"/>
              <a:t>Lathe centres</a:t>
            </a:r>
          </a:p>
          <a:p>
            <a:pPr marL="457200" indent="-457200">
              <a:buAutoNum type="arabicPeriod"/>
            </a:pPr>
            <a:r>
              <a:rPr lang="en-IN" sz="2800"/>
              <a:t>Lathe carriers</a:t>
            </a:r>
          </a:p>
          <a:p>
            <a:pPr marL="457200" indent="-457200">
              <a:buAutoNum type="arabicPeriod"/>
            </a:pPr>
            <a:r>
              <a:rPr lang="en-IN" sz="2800"/>
              <a:t>Chucks</a:t>
            </a:r>
          </a:p>
          <a:p>
            <a:pPr marL="457200" indent="-457200">
              <a:buAutoNum type="arabicPeriod"/>
            </a:pPr>
            <a:r>
              <a:rPr lang="en-IN" sz="2800"/>
              <a:t>Face plate</a:t>
            </a:r>
          </a:p>
        </p:txBody>
      </p:sp>
    </p:spTree>
    <p:extLst>
      <p:ext uri="{BB962C8B-B14F-4D97-AF65-F5344CB8AC3E}">
        <p14:creationId xmlns:p14="http://schemas.microsoft.com/office/powerpoint/2010/main" val="2493147344"/>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D38DBE4-6FB7-4CE9-9E6B-EE275D023D06}"/>
              </a:ext>
            </a:extLst>
          </p:cNvPr>
          <p:cNvSpPr>
            <a:spLocks noGrp="1"/>
          </p:cNvSpPr>
          <p:nvPr>
            <p:ph type="title"/>
          </p:nvPr>
        </p:nvSpPr>
        <p:spPr/>
        <p:txBody>
          <a:bodyPr/>
          <a:lstStyle/>
          <a:p>
            <a:pPr algn="ctr"/>
            <a:r>
              <a:rPr lang="en-IN">
                <a:solidFill>
                  <a:srgbClr val="FF0000"/>
                </a:solidFill>
              </a:rPr>
              <a:t>Single </a:t>
            </a:r>
            <a:r>
              <a:rPr lang="en-IN" smtClean="0">
                <a:solidFill>
                  <a:srgbClr val="FF0000"/>
                </a:solidFill>
              </a:rPr>
              <a:t>Point </a:t>
            </a:r>
            <a:r>
              <a:rPr lang="en-IN">
                <a:solidFill>
                  <a:srgbClr val="FF0000"/>
                </a:solidFill>
              </a:rPr>
              <a:t>C</a:t>
            </a:r>
            <a:r>
              <a:rPr lang="en-IN" smtClean="0">
                <a:solidFill>
                  <a:srgbClr val="FF0000"/>
                </a:solidFill>
              </a:rPr>
              <a:t>utting </a:t>
            </a:r>
            <a:r>
              <a:rPr lang="en-IN">
                <a:solidFill>
                  <a:srgbClr val="FF0000"/>
                </a:solidFill>
              </a:rPr>
              <a:t>T</a:t>
            </a:r>
            <a:r>
              <a:rPr lang="en-IN" smtClean="0">
                <a:solidFill>
                  <a:srgbClr val="FF0000"/>
                </a:solidFill>
              </a:rPr>
              <a:t>ools</a:t>
            </a:r>
            <a:endParaRPr lang="en-IN">
              <a:solidFill>
                <a:srgbClr val="FF0000"/>
              </a:solidFill>
            </a:endParaRPr>
          </a:p>
        </p:txBody>
      </p:sp>
      <p:sp>
        <p:nvSpPr>
          <p:cNvPr id="3" name="Content Placeholder 2">
            <a:extLst>
              <a:ext uri="{FF2B5EF4-FFF2-40B4-BE49-F238E27FC236}">
                <a16:creationId xmlns="" xmlns:a16="http://schemas.microsoft.com/office/drawing/2014/main" id="{C16D7B72-E616-436B-B5A2-5FE090C6C3D5}"/>
              </a:ext>
            </a:extLst>
          </p:cNvPr>
          <p:cNvSpPr>
            <a:spLocks noGrp="1"/>
          </p:cNvSpPr>
          <p:nvPr>
            <p:ph idx="1"/>
          </p:nvPr>
        </p:nvSpPr>
        <p:spPr/>
        <p:txBody>
          <a:bodyPr>
            <a:normAutofit/>
          </a:bodyPr>
          <a:lstStyle/>
          <a:p>
            <a:pPr marL="0" indent="0" algn="just">
              <a:buNone/>
            </a:pPr>
            <a:r>
              <a:rPr lang="en-IN" sz="4000"/>
              <a:t>When the cutting tool terminates into single point it is termed as a single point tool. </a:t>
            </a:r>
            <a:endParaRPr lang="en-IN" sz="4000" smtClean="0"/>
          </a:p>
          <a:p>
            <a:pPr marL="0" indent="0" algn="just">
              <a:buNone/>
            </a:pPr>
            <a:r>
              <a:rPr lang="en-IN" sz="3600" smtClean="0"/>
              <a:t>These </a:t>
            </a:r>
            <a:r>
              <a:rPr lang="en-IN" sz="3600"/>
              <a:t>tools are used on lathes, Shapers, Planers and for boring works</a:t>
            </a:r>
            <a:r>
              <a:rPr lang="en-IN" sz="4000"/>
              <a:t>.</a:t>
            </a:r>
          </a:p>
        </p:txBody>
      </p:sp>
    </p:spTree>
    <p:extLst>
      <p:ext uri="{BB962C8B-B14F-4D97-AF65-F5344CB8AC3E}">
        <p14:creationId xmlns:p14="http://schemas.microsoft.com/office/powerpoint/2010/main" val="2379381789"/>
      </p:ext>
    </p:extLst>
  </p:cSld>
  <p:clrMapOvr>
    <a:masterClrMapping/>
  </p:clrMapOvr>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2F99A8EB-A5C3-434E-994D-72CE5A746D19}"/>
              </a:ext>
            </a:extLst>
          </p:cNvPr>
          <p:cNvSpPr>
            <a:spLocks noGrp="1"/>
          </p:cNvSpPr>
          <p:nvPr>
            <p:ph type="title"/>
          </p:nvPr>
        </p:nvSpPr>
        <p:spPr/>
        <p:txBody>
          <a:bodyPr/>
          <a:lstStyle/>
          <a:p>
            <a:pPr algn="ctr"/>
            <a:r>
              <a:rPr lang="en-IN">
                <a:solidFill>
                  <a:srgbClr val="FF0000"/>
                </a:solidFill>
              </a:rPr>
              <a:t>LATHE ACCESSORIES</a:t>
            </a:r>
            <a:endParaRPr lang="en-IN"/>
          </a:p>
        </p:txBody>
      </p:sp>
      <p:sp>
        <p:nvSpPr>
          <p:cNvPr id="3" name="Content Placeholder 2">
            <a:extLst>
              <a:ext uri="{FF2B5EF4-FFF2-40B4-BE49-F238E27FC236}">
                <a16:creationId xmlns="" xmlns:a16="http://schemas.microsoft.com/office/drawing/2014/main" id="{3D14A589-BD63-449B-A8A3-7178A02AE903}"/>
              </a:ext>
            </a:extLst>
          </p:cNvPr>
          <p:cNvSpPr>
            <a:spLocks noGrp="1"/>
          </p:cNvSpPr>
          <p:nvPr>
            <p:ph idx="1"/>
          </p:nvPr>
        </p:nvSpPr>
        <p:spPr/>
        <p:txBody>
          <a:bodyPr>
            <a:normAutofit/>
          </a:bodyPr>
          <a:lstStyle/>
          <a:p>
            <a:pPr marL="0" indent="0">
              <a:buNone/>
            </a:pPr>
            <a:r>
              <a:rPr lang="en-IN" sz="2400"/>
              <a:t>5. Angle plate</a:t>
            </a:r>
          </a:p>
          <a:p>
            <a:pPr marL="0" indent="0">
              <a:buNone/>
            </a:pPr>
            <a:r>
              <a:rPr lang="en-IN" sz="2400"/>
              <a:t>6. Mandrel</a:t>
            </a:r>
          </a:p>
          <a:p>
            <a:pPr marL="0" indent="0">
              <a:buNone/>
            </a:pPr>
            <a:r>
              <a:rPr lang="en-IN" sz="2400"/>
              <a:t>7. Steady rate</a:t>
            </a:r>
          </a:p>
          <a:p>
            <a:pPr marL="0" indent="0">
              <a:buNone/>
            </a:pPr>
            <a:r>
              <a:rPr lang="en-IN" sz="2400"/>
              <a:t>8. Follow rest</a:t>
            </a:r>
          </a:p>
          <a:p>
            <a:pPr marL="0" indent="0">
              <a:buNone/>
            </a:pPr>
            <a:r>
              <a:rPr lang="en-IN" sz="2400"/>
              <a:t>9. Taper turning attachment</a:t>
            </a:r>
          </a:p>
          <a:p>
            <a:pPr marL="0" indent="0">
              <a:buNone/>
            </a:pPr>
            <a:r>
              <a:rPr lang="en-IN" sz="2400"/>
              <a:t>10. Tool post grinder</a:t>
            </a:r>
          </a:p>
          <a:p>
            <a:pPr marL="0" indent="0">
              <a:buNone/>
            </a:pPr>
            <a:r>
              <a:rPr lang="en-IN" sz="2400"/>
              <a:t>11. Milling attachment</a:t>
            </a:r>
          </a:p>
          <a:p>
            <a:pPr marL="0" indent="0">
              <a:buNone/>
            </a:pPr>
            <a:r>
              <a:rPr lang="en-IN" sz="2400"/>
              <a:t>12. Quick change device for tools</a:t>
            </a:r>
          </a:p>
          <a:p>
            <a:endParaRPr lang="en-IN" sz="2400"/>
          </a:p>
        </p:txBody>
      </p:sp>
    </p:spTree>
    <p:extLst>
      <p:ext uri="{BB962C8B-B14F-4D97-AF65-F5344CB8AC3E}">
        <p14:creationId xmlns:p14="http://schemas.microsoft.com/office/powerpoint/2010/main" val="2354125117"/>
      </p:ext>
    </p:extLst>
  </p:cSld>
  <p:clrMapOvr>
    <a:masterClrMapping/>
  </p:clrMapOvr>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468DECEB-0085-4E1C-BC84-0371B09DC49B}"/>
              </a:ext>
            </a:extLst>
          </p:cNvPr>
          <p:cNvSpPr>
            <a:spLocks noGrp="1"/>
          </p:cNvSpPr>
          <p:nvPr>
            <p:ph type="title"/>
          </p:nvPr>
        </p:nvSpPr>
        <p:spPr/>
        <p:txBody>
          <a:bodyPr/>
          <a:lstStyle/>
          <a:p>
            <a:pPr algn="ctr"/>
            <a:r>
              <a:rPr lang="en-IN">
                <a:solidFill>
                  <a:srgbClr val="FF0000"/>
                </a:solidFill>
              </a:rPr>
              <a:t>CENTRE OR LATHE ACCESORIES</a:t>
            </a:r>
          </a:p>
        </p:txBody>
      </p:sp>
      <p:sp>
        <p:nvSpPr>
          <p:cNvPr id="3" name="Content Placeholder 2">
            <a:extLst>
              <a:ext uri="{FF2B5EF4-FFF2-40B4-BE49-F238E27FC236}">
                <a16:creationId xmlns="" xmlns:a16="http://schemas.microsoft.com/office/drawing/2014/main" id="{10413D2D-F62F-4442-B961-9A52028A6262}"/>
              </a:ext>
            </a:extLst>
          </p:cNvPr>
          <p:cNvSpPr>
            <a:spLocks noGrp="1"/>
          </p:cNvSpPr>
          <p:nvPr>
            <p:ph idx="1"/>
          </p:nvPr>
        </p:nvSpPr>
        <p:spPr/>
        <p:txBody>
          <a:bodyPr>
            <a:normAutofit/>
          </a:bodyPr>
          <a:lstStyle/>
          <a:p>
            <a:pPr marL="457200" indent="-457200">
              <a:buAutoNum type="arabicPeriod"/>
            </a:pPr>
            <a:r>
              <a:rPr lang="en-IN" sz="2800"/>
              <a:t>Ordinary centre</a:t>
            </a:r>
          </a:p>
          <a:p>
            <a:pPr marL="457200" indent="-457200">
              <a:buAutoNum type="arabicPeriod"/>
            </a:pPr>
            <a:r>
              <a:rPr lang="en-IN" sz="2800"/>
              <a:t>Half centre</a:t>
            </a:r>
          </a:p>
          <a:p>
            <a:pPr marL="457200" indent="-457200">
              <a:buAutoNum type="arabicPeriod"/>
            </a:pPr>
            <a:r>
              <a:rPr lang="en-IN" sz="2800"/>
              <a:t>Ball centre</a:t>
            </a:r>
          </a:p>
          <a:p>
            <a:pPr marL="457200" indent="-457200">
              <a:buAutoNum type="arabicPeriod"/>
            </a:pPr>
            <a:r>
              <a:rPr lang="en-IN" sz="2800"/>
              <a:t>Pipe centre</a:t>
            </a:r>
          </a:p>
          <a:p>
            <a:pPr marL="457200" indent="-457200">
              <a:buAutoNum type="arabicPeriod"/>
            </a:pPr>
            <a:r>
              <a:rPr lang="en-IN" sz="2800"/>
              <a:t>Frictionless centre</a:t>
            </a:r>
          </a:p>
          <a:p>
            <a:pPr marL="457200" indent="-457200">
              <a:buAutoNum type="arabicPeriod"/>
            </a:pPr>
            <a:r>
              <a:rPr lang="en-IN" sz="2800"/>
              <a:t>Inserted bit type centre</a:t>
            </a:r>
          </a:p>
          <a:p>
            <a:pPr marL="457200" indent="-457200">
              <a:buAutoNum type="arabicPeriod"/>
            </a:pPr>
            <a:r>
              <a:rPr lang="en-IN" sz="2800"/>
              <a:t>Tipped centre</a:t>
            </a:r>
          </a:p>
        </p:txBody>
      </p:sp>
    </p:spTree>
    <p:extLst>
      <p:ext uri="{BB962C8B-B14F-4D97-AF65-F5344CB8AC3E}">
        <p14:creationId xmlns:p14="http://schemas.microsoft.com/office/powerpoint/2010/main" val="45387409"/>
      </p:ext>
    </p:extLst>
  </p:cSld>
  <p:clrMapOvr>
    <a:masterClrMapping/>
  </p:clrMapOvr>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3D2EED89-DF82-4354-A6C3-A3B4DC4478AE}"/>
              </a:ext>
            </a:extLst>
          </p:cNvPr>
          <p:cNvSpPr>
            <a:spLocks noGrp="1"/>
          </p:cNvSpPr>
          <p:nvPr>
            <p:ph type="title"/>
          </p:nvPr>
        </p:nvSpPr>
        <p:spPr/>
        <p:txBody>
          <a:bodyPr/>
          <a:lstStyle/>
          <a:p>
            <a:pPr algn="ctr"/>
            <a:r>
              <a:rPr lang="en-IN">
                <a:solidFill>
                  <a:srgbClr val="FF0000"/>
                </a:solidFill>
              </a:rPr>
              <a:t>LATHE CARRIERS</a:t>
            </a:r>
          </a:p>
        </p:txBody>
      </p:sp>
      <p:sp>
        <p:nvSpPr>
          <p:cNvPr id="3" name="Content Placeholder 2">
            <a:extLst>
              <a:ext uri="{FF2B5EF4-FFF2-40B4-BE49-F238E27FC236}">
                <a16:creationId xmlns="" xmlns:a16="http://schemas.microsoft.com/office/drawing/2014/main" id="{6301B36F-B710-4CB4-87D3-7AD8E58EB42D}"/>
              </a:ext>
            </a:extLst>
          </p:cNvPr>
          <p:cNvSpPr>
            <a:spLocks noGrp="1"/>
          </p:cNvSpPr>
          <p:nvPr>
            <p:ph idx="1"/>
          </p:nvPr>
        </p:nvSpPr>
        <p:spPr/>
        <p:txBody>
          <a:bodyPr>
            <a:normAutofit/>
          </a:bodyPr>
          <a:lstStyle/>
          <a:p>
            <a:pPr marL="0" indent="0">
              <a:buNone/>
            </a:pPr>
            <a:r>
              <a:rPr lang="en-IN" sz="3200"/>
              <a:t>These are used in conjunction with the driving plate. There are two type of DOG commonly used and named as straight tail and bent tail. The work to be held is inserted in the ‘V’ shaped hole of the DOG and then firmly secured in position by means of set screw.</a:t>
            </a:r>
          </a:p>
        </p:txBody>
      </p:sp>
    </p:spTree>
    <p:extLst>
      <p:ext uri="{BB962C8B-B14F-4D97-AF65-F5344CB8AC3E}">
        <p14:creationId xmlns:p14="http://schemas.microsoft.com/office/powerpoint/2010/main" val="482392789"/>
      </p:ext>
    </p:extLst>
  </p:cSld>
  <p:clrMapOvr>
    <a:masterClrMapping/>
  </p:clrMapOvr>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7E3A3246-1C58-4299-AE0F-C498479CECD8}"/>
              </a:ext>
            </a:extLst>
          </p:cNvPr>
          <p:cNvSpPr>
            <a:spLocks noGrp="1"/>
          </p:cNvSpPr>
          <p:nvPr>
            <p:ph type="title"/>
          </p:nvPr>
        </p:nvSpPr>
        <p:spPr/>
        <p:txBody>
          <a:bodyPr/>
          <a:lstStyle/>
          <a:p>
            <a:pPr algn="ctr"/>
            <a:r>
              <a:rPr lang="en-IN">
                <a:solidFill>
                  <a:srgbClr val="FF0000"/>
                </a:solidFill>
              </a:rPr>
              <a:t>CHUCKS</a:t>
            </a:r>
          </a:p>
        </p:txBody>
      </p:sp>
      <p:sp>
        <p:nvSpPr>
          <p:cNvPr id="3" name="Content Placeholder 2">
            <a:extLst>
              <a:ext uri="{FF2B5EF4-FFF2-40B4-BE49-F238E27FC236}">
                <a16:creationId xmlns="" xmlns:a16="http://schemas.microsoft.com/office/drawing/2014/main" id="{4FD17EB4-17AE-4F97-A87E-B019BD3DDA92}"/>
              </a:ext>
            </a:extLst>
          </p:cNvPr>
          <p:cNvSpPr>
            <a:spLocks noGrp="1"/>
          </p:cNvSpPr>
          <p:nvPr>
            <p:ph idx="1"/>
          </p:nvPr>
        </p:nvSpPr>
        <p:spPr/>
        <p:txBody>
          <a:bodyPr>
            <a:normAutofit/>
          </a:bodyPr>
          <a:lstStyle/>
          <a:p>
            <a:pPr marL="457200" indent="-457200">
              <a:buAutoNum type="arabicPeriod"/>
            </a:pPr>
            <a:r>
              <a:rPr lang="en-IN" sz="2800"/>
              <a:t>Four jaw independent chucks</a:t>
            </a:r>
          </a:p>
          <a:p>
            <a:pPr marL="457200" indent="-457200">
              <a:buAutoNum type="arabicPeriod"/>
            </a:pPr>
            <a:r>
              <a:rPr lang="en-IN" sz="2800"/>
              <a:t>Three jaw universal chucks</a:t>
            </a:r>
          </a:p>
          <a:p>
            <a:pPr marL="457200" indent="-457200">
              <a:buAutoNum type="arabicPeriod"/>
            </a:pPr>
            <a:r>
              <a:rPr lang="en-IN" sz="2800"/>
              <a:t>Air or hydraulic operated chucks</a:t>
            </a:r>
          </a:p>
          <a:p>
            <a:pPr marL="457200" indent="-457200">
              <a:buAutoNum type="arabicPeriod"/>
            </a:pPr>
            <a:r>
              <a:rPr lang="en-IN" sz="2800"/>
              <a:t>Magnetic chuck</a:t>
            </a:r>
          </a:p>
          <a:p>
            <a:pPr marL="457200" indent="-457200">
              <a:buAutoNum type="arabicPeriod"/>
            </a:pPr>
            <a:r>
              <a:rPr lang="en-IN" sz="2800"/>
              <a:t>Collect chuck</a:t>
            </a:r>
          </a:p>
          <a:p>
            <a:pPr marL="457200" indent="-457200">
              <a:buAutoNum type="arabicPeriod"/>
            </a:pPr>
            <a:r>
              <a:rPr lang="en-IN" sz="2800"/>
              <a:t>Combination chuck</a:t>
            </a:r>
          </a:p>
          <a:p>
            <a:pPr marL="457200" indent="-457200">
              <a:buAutoNum type="arabicPeriod"/>
            </a:pPr>
            <a:r>
              <a:rPr lang="en-IN" sz="2800"/>
              <a:t>Drill chuck</a:t>
            </a:r>
          </a:p>
        </p:txBody>
      </p:sp>
    </p:spTree>
    <p:extLst>
      <p:ext uri="{BB962C8B-B14F-4D97-AF65-F5344CB8AC3E}">
        <p14:creationId xmlns:p14="http://schemas.microsoft.com/office/powerpoint/2010/main" val="2031892534"/>
      </p:ext>
    </p:extLst>
  </p:cSld>
  <p:clrMapOvr>
    <a:masterClrMapping/>
  </p:clrMapOvr>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64CEA087-D067-4383-A1CD-1F5A2FCCAE32}"/>
              </a:ext>
            </a:extLst>
          </p:cNvPr>
          <p:cNvSpPr>
            <a:spLocks noGrp="1"/>
          </p:cNvSpPr>
          <p:nvPr>
            <p:ph type="title"/>
          </p:nvPr>
        </p:nvSpPr>
        <p:spPr/>
        <p:txBody>
          <a:bodyPr/>
          <a:lstStyle/>
          <a:p>
            <a:pPr algn="ctr"/>
            <a:r>
              <a:rPr lang="en-IN">
                <a:solidFill>
                  <a:srgbClr val="FF0000"/>
                </a:solidFill>
              </a:rPr>
              <a:t>FACE PLATE</a:t>
            </a:r>
          </a:p>
        </p:txBody>
      </p:sp>
      <p:sp>
        <p:nvSpPr>
          <p:cNvPr id="9" name="Content Placeholder 8">
            <a:extLst>
              <a:ext uri="{FF2B5EF4-FFF2-40B4-BE49-F238E27FC236}">
                <a16:creationId xmlns="" xmlns:a16="http://schemas.microsoft.com/office/drawing/2014/main" id="{9A6C07E1-AF34-4E9E-A0FA-FAA89B5D57B6}"/>
              </a:ext>
            </a:extLst>
          </p:cNvPr>
          <p:cNvSpPr>
            <a:spLocks noGrp="1"/>
          </p:cNvSpPr>
          <p:nvPr>
            <p:ph idx="1"/>
          </p:nvPr>
        </p:nvSpPr>
        <p:spPr/>
        <p:txBody>
          <a:bodyPr>
            <a:normAutofit/>
          </a:bodyPr>
          <a:lstStyle/>
          <a:p>
            <a:pPr marL="0" indent="0">
              <a:buNone/>
            </a:pPr>
            <a:r>
              <a:rPr lang="en-IN" sz="3600"/>
              <a:t>It is a circular cast iron disc having a threaded hole at its centre so that it can be screwed to the thread nose of the spindle. It consists of a number of holes and slots by means of which the work can be secured to it.</a:t>
            </a:r>
          </a:p>
        </p:txBody>
      </p:sp>
    </p:spTree>
    <p:extLst>
      <p:ext uri="{BB962C8B-B14F-4D97-AF65-F5344CB8AC3E}">
        <p14:creationId xmlns:p14="http://schemas.microsoft.com/office/powerpoint/2010/main" val="4035400474"/>
      </p:ext>
    </p:extLst>
  </p:cSld>
  <p:clrMapOvr>
    <a:masterClrMapping/>
  </p:clrMapOvr>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7F562BE2-A902-4ABF-A3B7-099964BA2CC0}"/>
              </a:ext>
            </a:extLst>
          </p:cNvPr>
          <p:cNvSpPr>
            <a:spLocks noGrp="1"/>
          </p:cNvSpPr>
          <p:nvPr>
            <p:ph type="title"/>
          </p:nvPr>
        </p:nvSpPr>
        <p:spPr/>
        <p:txBody>
          <a:bodyPr/>
          <a:lstStyle/>
          <a:p>
            <a:pPr algn="ctr"/>
            <a:r>
              <a:rPr lang="en-IN">
                <a:solidFill>
                  <a:srgbClr val="FF0000"/>
                </a:solidFill>
              </a:rPr>
              <a:t>ANGLE PLATE</a:t>
            </a:r>
          </a:p>
        </p:txBody>
      </p:sp>
      <p:sp>
        <p:nvSpPr>
          <p:cNvPr id="3" name="Content Placeholder 2">
            <a:extLst>
              <a:ext uri="{FF2B5EF4-FFF2-40B4-BE49-F238E27FC236}">
                <a16:creationId xmlns="" xmlns:a16="http://schemas.microsoft.com/office/drawing/2014/main" id="{E4D710E3-9B2D-4D05-983C-3C1EC4652ACA}"/>
              </a:ext>
            </a:extLst>
          </p:cNvPr>
          <p:cNvSpPr>
            <a:spLocks noGrp="1"/>
          </p:cNvSpPr>
          <p:nvPr>
            <p:ph idx="1"/>
          </p:nvPr>
        </p:nvSpPr>
        <p:spPr/>
        <p:txBody>
          <a:bodyPr>
            <a:normAutofit/>
          </a:bodyPr>
          <a:lstStyle/>
          <a:p>
            <a:r>
              <a:rPr lang="en-IN" sz="4400"/>
              <a:t>It is a cast iron disc having a threaded hole at its centre so that it can be screwed to the thread nose of the spindle.</a:t>
            </a:r>
          </a:p>
        </p:txBody>
      </p:sp>
    </p:spTree>
    <p:extLst>
      <p:ext uri="{BB962C8B-B14F-4D97-AF65-F5344CB8AC3E}">
        <p14:creationId xmlns:p14="http://schemas.microsoft.com/office/powerpoint/2010/main" val="2457681870"/>
      </p:ext>
    </p:extLst>
  </p:cSld>
  <p:clrMapOvr>
    <a:masterClrMapping/>
  </p:clrMapOvr>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B5E485-EDA8-4BA1-BF31-D7646973F8B3}"/>
              </a:ext>
            </a:extLst>
          </p:cNvPr>
          <p:cNvSpPr>
            <a:spLocks noGrp="1"/>
          </p:cNvSpPr>
          <p:nvPr>
            <p:ph type="ctrTitle"/>
          </p:nvPr>
        </p:nvSpPr>
        <p:spPr>
          <a:xfrm>
            <a:off x="810001" y="1651055"/>
            <a:ext cx="4115960" cy="1609102"/>
          </a:xfrm>
        </p:spPr>
        <p:txBody>
          <a:bodyPr/>
          <a:lstStyle/>
          <a:p>
            <a:pPr algn="ctr"/>
            <a:r>
              <a:rPr lang="en-IN"/>
              <a:t>CHAPTER-1 WELDING </a:t>
            </a:r>
          </a:p>
        </p:txBody>
      </p:sp>
      <p:sp>
        <p:nvSpPr>
          <p:cNvPr id="3" name="Subtitle 2">
            <a:extLst>
              <a:ext uri="{FF2B5EF4-FFF2-40B4-BE49-F238E27FC236}">
                <a16:creationId xmlns:a16="http://schemas.microsoft.com/office/drawing/2014/main" id="{52B7C72F-76A2-47AB-9F86-128492730B8E}"/>
              </a:ext>
            </a:extLst>
          </p:cNvPr>
          <p:cNvSpPr>
            <a:spLocks noGrp="1"/>
          </p:cNvSpPr>
          <p:nvPr>
            <p:ph type="subTitle" idx="1"/>
          </p:nvPr>
        </p:nvSpPr>
        <p:spPr/>
        <p:txBody>
          <a:bodyPr/>
          <a:lstStyle/>
          <a:p>
            <a:endParaRPr lang="en-IN"/>
          </a:p>
        </p:txBody>
      </p:sp>
      <p:pic>
        <p:nvPicPr>
          <p:cNvPr id="1026" name="Picture 2" descr="Creating a safe welding environment">
            <a:extLst>
              <a:ext uri="{FF2B5EF4-FFF2-40B4-BE49-F238E27FC236}">
                <a16:creationId xmlns:a16="http://schemas.microsoft.com/office/drawing/2014/main" id="{EBCD2B24-AA98-46F0-A2E0-B12221FC1F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2658" y="0"/>
            <a:ext cx="6779341" cy="491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17448"/>
      </p:ext>
    </p:extLst>
  </p:cSld>
  <p:clrMapOvr>
    <a:masterClrMapping/>
  </p:clrMapOvr>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B7EFF34-4CDB-49B2-B1A5-F736930BCCE1}"/>
              </a:ext>
            </a:extLst>
          </p:cNvPr>
          <p:cNvSpPr>
            <a:spLocks noGrp="1"/>
          </p:cNvSpPr>
          <p:nvPr>
            <p:ph type="title"/>
          </p:nvPr>
        </p:nvSpPr>
        <p:spPr/>
        <p:txBody>
          <a:bodyPr/>
          <a:lstStyle/>
          <a:p>
            <a:r>
              <a:rPr lang="en-IN">
                <a:solidFill>
                  <a:schemeClr val="accent3"/>
                </a:solidFill>
              </a:rPr>
              <a:t>WELDING</a:t>
            </a:r>
          </a:p>
        </p:txBody>
      </p:sp>
      <p:sp>
        <p:nvSpPr>
          <p:cNvPr id="3" name="Content Placeholder 2">
            <a:extLst>
              <a:ext uri="{FF2B5EF4-FFF2-40B4-BE49-F238E27FC236}">
                <a16:creationId xmlns:a16="http://schemas.microsoft.com/office/drawing/2014/main" id="{5981D2BF-9927-432F-8D43-C8DB655CE9A3}"/>
              </a:ext>
            </a:extLst>
          </p:cNvPr>
          <p:cNvSpPr>
            <a:spLocks noGrp="1"/>
          </p:cNvSpPr>
          <p:nvPr>
            <p:ph idx="1"/>
          </p:nvPr>
        </p:nvSpPr>
        <p:spPr>
          <a:xfrm>
            <a:off x="451514" y="1916494"/>
            <a:ext cx="11288972" cy="5826357"/>
          </a:xfrm>
        </p:spPr>
        <p:txBody>
          <a:bodyPr>
            <a:normAutofit/>
          </a:bodyPr>
          <a:lstStyle/>
          <a:p>
            <a:pPr algn="just"/>
            <a:r>
              <a:rPr lang="en-IN" sz="2200"/>
              <a:t>“The welding is a process of joining two or more, similar  or dissimilar metals by heating them to a suitable temperature, with or without the application of pressure, filler materials and flux.”</a:t>
            </a:r>
          </a:p>
          <a:p>
            <a:pPr algn="just"/>
            <a:r>
              <a:rPr lang="en-IN" sz="2200"/>
              <a:t>Welding is used for making permanent joint.</a:t>
            </a:r>
          </a:p>
          <a:p>
            <a:pPr marL="0" indent="0" algn="just">
              <a:buNone/>
            </a:pPr>
            <a:r>
              <a:rPr lang="en-IN" sz="2200" b="1">
                <a:solidFill>
                  <a:schemeClr val="accent3"/>
                </a:solidFill>
              </a:rPr>
              <a:t>PRINCIPLE OF WELDING : </a:t>
            </a:r>
          </a:p>
          <a:p>
            <a:pPr algn="just"/>
            <a:r>
              <a:rPr lang="en-IN" sz="2200"/>
              <a:t>An ideal joint between two pieces of metal can be made by heating the workpiece to a suitable temperature. In other words, on heating, the materials soften sufficiently so that the surfaces fuse together.</a:t>
            </a:r>
          </a:p>
          <a:p>
            <a:pPr algn="just"/>
            <a:r>
              <a:rPr lang="en-IN" sz="2200"/>
              <a:t>The bonding force holds the atoms, ions or molecules together in a solid. The bonding on contact is achieved only when </a:t>
            </a:r>
          </a:p>
          <a:p>
            <a:pPr marL="608012" algn="just">
              <a:buFont typeface="Arial" pitchFamily="34" charset="0"/>
              <a:buChar char="•"/>
            </a:pPr>
            <a:r>
              <a:rPr lang="en-IN" sz="2200"/>
              <a:t>The contaminated surface layers on the workpiece are removed.</a:t>
            </a:r>
          </a:p>
          <a:p>
            <a:pPr marL="608012" algn="just">
              <a:buFont typeface="Arial" pitchFamily="34" charset="0"/>
              <a:buChar char="•"/>
            </a:pPr>
            <a:r>
              <a:rPr lang="en-IN" sz="2200"/>
              <a:t>Recontamination is avoided, and</a:t>
            </a:r>
          </a:p>
          <a:p>
            <a:pPr marL="608012" algn="just">
              <a:buFont typeface="Arial" pitchFamily="34" charset="0"/>
              <a:buChar char="•"/>
            </a:pPr>
            <a:r>
              <a:rPr lang="en-IN" sz="2200"/>
              <a:t>The two surfaces are made smoot, flat and fit each other exactly.</a:t>
            </a:r>
          </a:p>
          <a:p>
            <a:pPr marL="0" indent="0" algn="just">
              <a:buNone/>
            </a:pPr>
            <a:endParaRPr lang="en-IN" sz="2200" b="1"/>
          </a:p>
          <a:p>
            <a:pPr marL="0" indent="0" algn="just">
              <a:buNone/>
            </a:pPr>
            <a:endParaRPr lang="en-IN" sz="2200"/>
          </a:p>
          <a:p>
            <a:pPr algn="just"/>
            <a:endParaRPr lang="en-IN" sz="2200"/>
          </a:p>
          <a:p>
            <a:pPr marL="0" indent="0" algn="just">
              <a:buNone/>
            </a:pPr>
            <a:endParaRPr lang="en-IN" sz="2200"/>
          </a:p>
          <a:p>
            <a:pPr marL="0" indent="0">
              <a:buNone/>
            </a:pPr>
            <a:endParaRPr lang="en-IN"/>
          </a:p>
        </p:txBody>
      </p:sp>
    </p:spTree>
    <p:extLst>
      <p:ext uri="{BB962C8B-B14F-4D97-AF65-F5344CB8AC3E}">
        <p14:creationId xmlns:p14="http://schemas.microsoft.com/office/powerpoint/2010/main" val="4059398186"/>
      </p:ext>
    </p:extLst>
  </p:cSld>
  <p:clrMapOvr>
    <a:masterClrMapping/>
  </p:clrMapOvr>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5B533FE-65A2-486E-B340-DB438D1D874E}"/>
              </a:ext>
            </a:extLst>
          </p:cNvPr>
          <p:cNvSpPr>
            <a:spLocks noGrp="1"/>
          </p:cNvSpPr>
          <p:nvPr>
            <p:ph type="title"/>
          </p:nvPr>
        </p:nvSpPr>
        <p:spPr>
          <a:xfrm>
            <a:off x="451513" y="28752"/>
            <a:ext cx="11538925" cy="721875"/>
          </a:xfrm>
        </p:spPr>
        <p:txBody>
          <a:bodyPr/>
          <a:lstStyle/>
          <a:p>
            <a:r>
              <a:rPr lang="en-IN">
                <a:solidFill>
                  <a:schemeClr val="accent3"/>
                </a:solidFill>
              </a:rPr>
              <a:t>IMPORTANT TERMS RELATING TO WELDING</a:t>
            </a:r>
          </a:p>
        </p:txBody>
      </p:sp>
      <p:sp>
        <p:nvSpPr>
          <p:cNvPr id="3" name="Content Placeholder 2">
            <a:extLst>
              <a:ext uri="{FF2B5EF4-FFF2-40B4-BE49-F238E27FC236}">
                <a16:creationId xmlns:a16="http://schemas.microsoft.com/office/drawing/2014/main" id="{674A51D3-90B7-4741-BA88-B423DA5C2325}"/>
              </a:ext>
            </a:extLst>
          </p:cNvPr>
          <p:cNvSpPr>
            <a:spLocks noGrp="1"/>
          </p:cNvSpPr>
          <p:nvPr>
            <p:ph idx="1"/>
          </p:nvPr>
        </p:nvSpPr>
        <p:spPr>
          <a:xfrm>
            <a:off x="451514" y="999202"/>
            <a:ext cx="11288972" cy="5711314"/>
          </a:xfrm>
        </p:spPr>
        <p:txBody>
          <a:bodyPr anchor="t">
            <a:normAutofit/>
          </a:bodyPr>
          <a:lstStyle/>
          <a:p>
            <a:pPr algn="just"/>
            <a:r>
              <a:rPr lang="en-IN" sz="2200" b="1">
                <a:solidFill>
                  <a:schemeClr val="accent3"/>
                </a:solidFill>
              </a:rPr>
              <a:t>Weld Bead : </a:t>
            </a:r>
            <a:r>
              <a:rPr lang="en-IN" sz="2200"/>
              <a:t>The amount of material which is added into the joint in a single pass of welding.</a:t>
            </a:r>
          </a:p>
          <a:p>
            <a:pPr algn="just"/>
            <a:r>
              <a:rPr lang="en-IN" sz="2200" b="1">
                <a:solidFill>
                  <a:schemeClr val="accent3"/>
                </a:solidFill>
              </a:rPr>
              <a:t>Penetration : </a:t>
            </a:r>
            <a:r>
              <a:rPr lang="en-IN" sz="2200"/>
              <a:t>It is the depth up to which the metal will be penetrated into the base material. </a:t>
            </a:r>
          </a:p>
          <a:p>
            <a:pPr algn="just"/>
            <a:r>
              <a:rPr lang="en-IN" sz="2200" b="1">
                <a:solidFill>
                  <a:schemeClr val="accent3"/>
                </a:solidFill>
              </a:rPr>
              <a:t>Reinforcement : </a:t>
            </a:r>
            <a:r>
              <a:rPr lang="en-IN" sz="2200"/>
              <a:t>It is the height when the metal is projected on, from the weld surface.</a:t>
            </a:r>
          </a:p>
          <a:p>
            <a:pPr algn="just"/>
            <a:r>
              <a:rPr lang="en-IN" sz="2200" b="1">
                <a:solidFill>
                  <a:schemeClr val="accent3"/>
                </a:solidFill>
              </a:rPr>
              <a:t>Root Gap : </a:t>
            </a:r>
            <a:r>
              <a:rPr lang="en-IN" sz="2200"/>
              <a:t>It is a minimum distance between two workpieces before joining.</a:t>
            </a:r>
          </a:p>
          <a:p>
            <a:pPr algn="just"/>
            <a:r>
              <a:rPr lang="en-IN" sz="2200" b="1">
                <a:solidFill>
                  <a:schemeClr val="accent3"/>
                </a:solidFill>
              </a:rPr>
              <a:t>Weld Deposition Rate : </a:t>
            </a:r>
            <a:r>
              <a:rPr lang="en-IN" sz="2200"/>
              <a:t>It is the amount of material which is added into the joint for unit time. It is expressed in Kg/hr.</a:t>
            </a:r>
          </a:p>
          <a:p>
            <a:pPr algn="just"/>
            <a:endParaRPr lang="en-IN" sz="2200" b="1">
              <a:solidFill>
                <a:schemeClr val="accent3"/>
              </a:solidFill>
            </a:endParaRPr>
          </a:p>
          <a:p>
            <a:pPr marL="0" indent="0">
              <a:buNone/>
            </a:pPr>
            <a:endParaRPr lang="en-IN" sz="2200" b="1"/>
          </a:p>
        </p:txBody>
      </p:sp>
      <p:pic>
        <p:nvPicPr>
          <p:cNvPr id="5" name="Picture 4">
            <a:extLst>
              <a:ext uri="{FF2B5EF4-FFF2-40B4-BE49-F238E27FC236}">
                <a16:creationId xmlns:a16="http://schemas.microsoft.com/office/drawing/2014/main" id="{1FFB6FA3-5937-4120-B19D-212CB0082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74" y="3746090"/>
            <a:ext cx="5337616" cy="2964426"/>
          </a:xfrm>
          <a:prstGeom prst="rect">
            <a:avLst/>
          </a:prstGeom>
        </p:spPr>
      </p:pic>
      <p:pic>
        <p:nvPicPr>
          <p:cNvPr id="2050" name="Picture 2" descr="CSWIP 3.1: Part 3 – Welding Terminology and Definitions – General Technical  knowledge">
            <a:extLst>
              <a:ext uri="{FF2B5EF4-FFF2-40B4-BE49-F238E27FC236}">
                <a16:creationId xmlns:a16="http://schemas.microsoft.com/office/drawing/2014/main" id="{DF63EFBF-6BC0-4BFE-891E-5D31206902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87449" y="3746089"/>
            <a:ext cx="5337615" cy="29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219491"/>
      </p:ext>
    </p:extLst>
  </p:cSld>
  <p:clrMapOvr>
    <a:masterClrMapping/>
  </p:clrMapOvr>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2D75D5B-87EA-4E2B-947C-8725632772D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13F44F4-2A56-45C8-905F-50AADAE64F06}"/>
              </a:ext>
            </a:extLst>
          </p:cNvPr>
          <p:cNvSpPr>
            <a:spLocks noGrp="1"/>
          </p:cNvSpPr>
          <p:nvPr>
            <p:ph idx="1"/>
          </p:nvPr>
        </p:nvSpPr>
        <p:spPr/>
        <p:txBody>
          <a:bodyPr anchor="t"/>
          <a:lstStyle/>
          <a:p>
            <a:pPr algn="just">
              <a:buClr>
                <a:srgbClr val="00C6BB"/>
              </a:buClr>
              <a:defRPr/>
            </a:pPr>
            <a:r>
              <a:rPr lang="en-IN" sz="2200" b="1">
                <a:solidFill>
                  <a:schemeClr val="accent3"/>
                </a:solidFill>
              </a:rPr>
              <a:t>Weld Pass : </a:t>
            </a:r>
            <a:r>
              <a:rPr lang="en-IN" sz="2200"/>
              <a:t>A single movement of the welding torch or electrode along the length of the joint, which results in a bead, is called weld pass.</a:t>
            </a:r>
            <a:endParaRPr kumimoji="0" lang="en-IN" sz="2200" b="1" i="0" u="none" strike="noStrike" kern="1200" cap="none" spc="0" normalizeH="0" baseline="0" noProof="0">
              <a:ln>
                <a:noFill/>
              </a:ln>
              <a:solidFill>
                <a:srgbClr val="B6DF5E"/>
              </a:solidFill>
              <a:effectLst/>
              <a:uLnTx/>
              <a:uFillTx/>
              <a:latin typeface="Times New Roman"/>
              <a:ea typeface="+mn-ea"/>
              <a:cs typeface="+mn-cs"/>
            </a:endParaRP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1" i="0" u="none" strike="noStrike" kern="1200" cap="none" spc="0" normalizeH="0" baseline="0" noProof="0">
                <a:ln>
                  <a:noFill/>
                </a:ln>
                <a:solidFill>
                  <a:srgbClr val="B6DF5E"/>
                </a:solidFill>
                <a:effectLst/>
                <a:uLnTx/>
                <a:uFillTx/>
                <a:latin typeface="Times New Roman"/>
                <a:ea typeface="+mn-ea"/>
                <a:cs typeface="+mn-cs"/>
              </a:rPr>
              <a:t>Weld Puddle: </a:t>
            </a:r>
            <a:r>
              <a:rPr kumimoji="0" lang="en-IN" sz="2200" b="0" i="0" u="none" strike="noStrike" kern="1200" cap="none" spc="0" normalizeH="0" baseline="0" noProof="0">
                <a:ln>
                  <a:noFill/>
                </a:ln>
                <a:solidFill>
                  <a:prstClr val="white"/>
                </a:solidFill>
                <a:effectLst/>
                <a:uLnTx/>
                <a:uFillTx/>
                <a:latin typeface="Times New Roman"/>
                <a:ea typeface="+mn-ea"/>
                <a:cs typeface="+mn-cs"/>
              </a:rPr>
              <a:t>The portion of the welded joint that is melted by the heat of welding is called puddle.</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1" i="0" u="none" strike="noStrike" kern="1200" cap="none" spc="0" normalizeH="0" baseline="0" noProof="0">
                <a:ln>
                  <a:noFill/>
                </a:ln>
                <a:solidFill>
                  <a:srgbClr val="B6DF5E"/>
                </a:solidFill>
                <a:effectLst/>
                <a:uLnTx/>
                <a:uFillTx/>
                <a:latin typeface="Times New Roman"/>
                <a:ea typeface="+mn-ea"/>
                <a:cs typeface="+mn-cs"/>
              </a:rPr>
              <a:t>Autogenous Welding : </a:t>
            </a:r>
            <a:r>
              <a:rPr kumimoji="0" lang="en-IN" sz="2200" b="0" i="0" u="none" strike="noStrike" kern="1200" cap="none" spc="0" normalizeH="0" baseline="0" noProof="0">
                <a:ln>
                  <a:noFill/>
                </a:ln>
                <a:solidFill>
                  <a:prstClr val="white"/>
                </a:solidFill>
                <a:effectLst/>
                <a:uLnTx/>
                <a:uFillTx/>
                <a:latin typeface="Times New Roman"/>
                <a:ea typeface="+mn-ea"/>
                <a:cs typeface="+mn-cs"/>
              </a:rPr>
              <a:t>The process of joining similar metals by melting the edges together, without the addition of filler material, is called autogenous welding.</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1" i="0" u="none" strike="noStrike" kern="1200" cap="none" spc="0" normalizeH="0" baseline="0" noProof="0">
                <a:ln>
                  <a:noFill/>
                </a:ln>
                <a:solidFill>
                  <a:srgbClr val="B6DF5E"/>
                </a:solidFill>
                <a:effectLst/>
                <a:uLnTx/>
                <a:uFillTx/>
                <a:latin typeface="Times New Roman"/>
                <a:ea typeface="+mn-ea"/>
                <a:cs typeface="+mn-cs"/>
              </a:rPr>
              <a:t>Homogeneous Welding : </a:t>
            </a:r>
            <a:r>
              <a:rPr kumimoji="0" lang="en-IN" sz="2200" b="0" i="0" u="none" strike="noStrike" kern="1200" cap="none" spc="0" normalizeH="0" baseline="0" noProof="0">
                <a:ln>
                  <a:noFill/>
                </a:ln>
                <a:solidFill>
                  <a:prstClr val="white"/>
                </a:solidFill>
                <a:effectLst/>
                <a:uLnTx/>
                <a:uFillTx/>
                <a:latin typeface="Times New Roman"/>
                <a:ea typeface="+mn-ea"/>
                <a:cs typeface="+mn-cs"/>
              </a:rPr>
              <a:t>The process of joining similar metals with the help of filler material, is called homogenous welding.</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lang="en-IN" sz="2200" b="1">
                <a:solidFill>
                  <a:schemeClr val="accent3"/>
                </a:solidFill>
                <a:latin typeface="Times New Roman"/>
              </a:rPr>
              <a:t>Heterogeneous Welding : </a:t>
            </a:r>
            <a:r>
              <a:rPr kumimoji="0" lang="en-IN" sz="2200" b="0" i="0" u="none" strike="noStrike" kern="1200" cap="none" spc="0" normalizeH="0" baseline="0" noProof="0">
                <a:ln>
                  <a:noFill/>
                </a:ln>
                <a:solidFill>
                  <a:prstClr val="white"/>
                </a:solidFill>
                <a:effectLst/>
                <a:uLnTx/>
                <a:uFillTx/>
                <a:latin typeface="Times New Roman"/>
                <a:ea typeface="+mn-ea"/>
                <a:cs typeface="+mn-cs"/>
              </a:rPr>
              <a:t>The process of joining dissimilar metals with the help of filler material, is called homogenous welding.</a:t>
            </a:r>
            <a:endParaRPr kumimoji="0" lang="en-IN" sz="2200" b="1" i="0" u="none" strike="noStrike" kern="1200" cap="none" spc="0" normalizeH="0" baseline="0" noProof="0">
              <a:ln>
                <a:noFill/>
              </a:ln>
              <a:solidFill>
                <a:schemeClr val="accent3"/>
              </a:solidFill>
              <a:effectLst/>
              <a:uLnTx/>
              <a:uFillTx/>
              <a:latin typeface="Times New Roman"/>
              <a:ea typeface="+mn-ea"/>
              <a:cs typeface="+mn-cs"/>
            </a:endParaRP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1" i="0" u="none" strike="noStrike" kern="1200" cap="none" spc="0" normalizeH="0" baseline="0" noProof="0">
                <a:ln>
                  <a:noFill/>
                </a:ln>
                <a:solidFill>
                  <a:schemeClr val="accent3"/>
                </a:solidFill>
                <a:effectLst/>
                <a:uLnTx/>
                <a:uFillTx/>
                <a:latin typeface="Times New Roman"/>
                <a:ea typeface="+mn-ea"/>
                <a:cs typeface="+mn-cs"/>
              </a:rPr>
              <a:t>Base Metal : </a:t>
            </a:r>
            <a:r>
              <a:rPr kumimoji="0" lang="en-IN" sz="2200" i="0" u="none" strike="noStrike" kern="1200" cap="none" spc="0" normalizeH="0" baseline="0" noProof="0">
                <a:ln>
                  <a:noFill/>
                </a:ln>
                <a:effectLst/>
                <a:uLnTx/>
                <a:uFillTx/>
                <a:latin typeface="Times New Roman"/>
                <a:ea typeface="+mn-ea"/>
                <a:cs typeface="+mn-cs"/>
              </a:rPr>
              <a:t>The metal to be joined or cut is termed as the base metal.</a:t>
            </a:r>
            <a:endParaRPr kumimoji="0" lang="en-IN" sz="2200" b="1" i="0" u="none" strike="noStrike" kern="1200" cap="none" spc="0" normalizeH="0" baseline="0" noProof="0">
              <a:ln>
                <a:noFill/>
              </a:ln>
              <a:solidFill>
                <a:schemeClr val="accent3"/>
              </a:solidFill>
              <a:effectLst/>
              <a:uLnTx/>
              <a:uFillTx/>
              <a:latin typeface="Times New Roman"/>
              <a:ea typeface="+mn-ea"/>
              <a:cs typeface="+mn-cs"/>
            </a:endParaRPr>
          </a:p>
          <a:p>
            <a:endParaRPr lang="en-IN"/>
          </a:p>
        </p:txBody>
      </p:sp>
    </p:spTree>
    <p:extLst>
      <p:ext uri="{BB962C8B-B14F-4D97-AF65-F5344CB8AC3E}">
        <p14:creationId xmlns:p14="http://schemas.microsoft.com/office/powerpoint/2010/main" val="2146540817"/>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B51CC404-0473-41A7-9536-5F9D5A831151}"/>
              </a:ext>
            </a:extLst>
          </p:cNvPr>
          <p:cNvSpPr>
            <a:spLocks noGrp="1"/>
          </p:cNvSpPr>
          <p:nvPr>
            <p:ph type="title"/>
          </p:nvPr>
        </p:nvSpPr>
        <p:spPr/>
        <p:txBody>
          <a:bodyPr/>
          <a:lstStyle/>
          <a:p>
            <a:pPr algn="ctr"/>
            <a:r>
              <a:rPr lang="en-IN" sz="4000">
                <a:solidFill>
                  <a:srgbClr val="FF0000"/>
                </a:solidFill>
              </a:rPr>
              <a:t>Multi point cutting tools</a:t>
            </a:r>
          </a:p>
        </p:txBody>
      </p:sp>
      <p:sp>
        <p:nvSpPr>
          <p:cNvPr id="3" name="Content Placeholder 2">
            <a:extLst>
              <a:ext uri="{FF2B5EF4-FFF2-40B4-BE49-F238E27FC236}">
                <a16:creationId xmlns="" xmlns:a16="http://schemas.microsoft.com/office/drawing/2014/main" id="{02DEDEC3-594D-43A4-9285-6E67D7B7C7EE}"/>
              </a:ext>
            </a:extLst>
          </p:cNvPr>
          <p:cNvSpPr>
            <a:spLocks noGrp="1"/>
          </p:cNvSpPr>
          <p:nvPr>
            <p:ph idx="1"/>
          </p:nvPr>
        </p:nvSpPr>
        <p:spPr/>
        <p:txBody>
          <a:bodyPr>
            <a:normAutofit/>
          </a:bodyPr>
          <a:lstStyle/>
          <a:p>
            <a:pPr marL="0" indent="0">
              <a:buNone/>
            </a:pPr>
            <a:r>
              <a:rPr lang="en-IN" sz="4000"/>
              <a:t>These tools are used as milling cutter, Drills, Broaches and for grinding works.</a:t>
            </a:r>
          </a:p>
          <a:p>
            <a:r>
              <a:rPr lang="en-IN" sz="4000"/>
              <a:t>Types : </a:t>
            </a:r>
            <a:endParaRPr lang="en-IN" sz="4000" smtClean="0"/>
          </a:p>
          <a:p>
            <a:pPr marL="0" indent="0">
              <a:buNone/>
            </a:pPr>
            <a:r>
              <a:rPr lang="en-IN" sz="4000"/>
              <a:t>	</a:t>
            </a:r>
            <a:r>
              <a:rPr lang="en-IN" sz="4000" smtClean="0"/>
              <a:t> </a:t>
            </a:r>
            <a:r>
              <a:rPr lang="en-IN" sz="3500" smtClean="0"/>
              <a:t>1</a:t>
            </a:r>
            <a:r>
              <a:rPr lang="en-IN" sz="3500"/>
              <a:t>) Linear motion tools </a:t>
            </a:r>
          </a:p>
          <a:p>
            <a:pPr marL="0" indent="0">
              <a:buNone/>
            </a:pPr>
            <a:r>
              <a:rPr lang="en-IN" sz="3500"/>
              <a:t> </a:t>
            </a:r>
            <a:r>
              <a:rPr lang="en-IN" sz="3500" smtClean="0"/>
              <a:t>	 </a:t>
            </a:r>
            <a:r>
              <a:rPr lang="en-IN" sz="3500"/>
              <a:t>2)Rotary motion tools</a:t>
            </a:r>
          </a:p>
          <a:p>
            <a:pPr marL="0" indent="0">
              <a:buNone/>
            </a:pPr>
            <a:r>
              <a:rPr lang="en-IN" sz="3500"/>
              <a:t>  </a:t>
            </a:r>
            <a:r>
              <a:rPr lang="en-IN" sz="3500" smtClean="0"/>
              <a:t>	 3</a:t>
            </a:r>
            <a:r>
              <a:rPr lang="en-IN" sz="3500"/>
              <a:t>) linear and rotary tools</a:t>
            </a:r>
          </a:p>
        </p:txBody>
      </p:sp>
    </p:spTree>
    <p:extLst>
      <p:ext uri="{BB962C8B-B14F-4D97-AF65-F5344CB8AC3E}">
        <p14:creationId xmlns:p14="http://schemas.microsoft.com/office/powerpoint/2010/main" val="1680090358"/>
      </p:ext>
    </p:extLst>
  </p:cSld>
  <p:clrMapOvr>
    <a:masterClrMapping/>
  </p:clrMapOvr>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854208-E5E1-4DB7-8B31-2D0FAF75FFA9}"/>
              </a:ext>
            </a:extLst>
          </p:cNvPr>
          <p:cNvSpPr>
            <a:spLocks noGrp="1"/>
          </p:cNvSpPr>
          <p:nvPr>
            <p:ph type="title"/>
          </p:nvPr>
        </p:nvSpPr>
        <p:spPr>
          <a:xfrm>
            <a:off x="451514" y="162232"/>
            <a:ext cx="10476464" cy="654406"/>
          </a:xfrm>
        </p:spPr>
        <p:txBody>
          <a:bodyPr/>
          <a:lstStyle/>
          <a:p>
            <a:r>
              <a:rPr lang="en-IN">
                <a:solidFill>
                  <a:schemeClr val="accent3"/>
                </a:solidFill>
              </a:rPr>
              <a:t>TYPES OF WELDING : </a:t>
            </a:r>
          </a:p>
        </p:txBody>
      </p:sp>
      <p:sp>
        <p:nvSpPr>
          <p:cNvPr id="3" name="Content Placeholder 2">
            <a:extLst>
              <a:ext uri="{FF2B5EF4-FFF2-40B4-BE49-F238E27FC236}">
                <a16:creationId xmlns:a16="http://schemas.microsoft.com/office/drawing/2014/main" id="{DD61C3B1-2A08-40AE-93A1-CD60AC9F4B1D}"/>
              </a:ext>
            </a:extLst>
          </p:cNvPr>
          <p:cNvSpPr>
            <a:spLocks noGrp="1"/>
          </p:cNvSpPr>
          <p:nvPr>
            <p:ph idx="1"/>
          </p:nvPr>
        </p:nvSpPr>
        <p:spPr/>
        <p:txBody>
          <a:bodyPr anchor="t">
            <a:normAutofit/>
          </a:bodyPr>
          <a:lstStyle/>
          <a:p>
            <a:r>
              <a:rPr lang="en-IN" sz="2200" b="1">
                <a:solidFill>
                  <a:schemeClr val="accent3"/>
                </a:solidFill>
              </a:rPr>
              <a:t>Pressure or Forge or Plastic Welding : </a:t>
            </a:r>
            <a:r>
              <a:rPr lang="en-IN" sz="2200"/>
              <a:t>in this welding, the workpieces are heated to plastic state and then the workpieces are joined together by applying pressure on them. e.g. Resistance Welding, Forge welding, friction Welding etc.</a:t>
            </a:r>
          </a:p>
          <a:p>
            <a:r>
              <a:rPr lang="en-IN" sz="2200" b="1">
                <a:solidFill>
                  <a:schemeClr val="accent3"/>
                </a:solidFill>
              </a:rPr>
              <a:t>Fusion Or Non-pressure Welding : </a:t>
            </a:r>
            <a:r>
              <a:rPr lang="en-IN" sz="2200"/>
              <a:t>in this welding, the edges of workpieces to be joined and the filler material are heated to a temperature above the melting point of the metal and then allowed to solidify. e.g. gas welding, thermit welding etc.</a:t>
            </a:r>
          </a:p>
          <a:p>
            <a:pPr marL="0" indent="0">
              <a:buNone/>
            </a:pPr>
            <a:endParaRPr lang="en-IN" sz="2200"/>
          </a:p>
        </p:txBody>
      </p:sp>
      <p:pic>
        <p:nvPicPr>
          <p:cNvPr id="3074" name="Picture 2" descr="Pressure welding | Automated Welding Basics | KEYENCE America">
            <a:extLst>
              <a:ext uri="{FF2B5EF4-FFF2-40B4-BE49-F238E27FC236}">
                <a16:creationId xmlns:a16="http://schemas.microsoft.com/office/drawing/2014/main" id="{5F085D04-E238-4737-B642-F63990D04A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7920" y="3252019"/>
            <a:ext cx="3063422" cy="3443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lding">
            <a:extLst>
              <a:ext uri="{FF2B5EF4-FFF2-40B4-BE49-F238E27FC236}">
                <a16:creationId xmlns:a16="http://schemas.microsoft.com/office/drawing/2014/main" id="{83F6A28E-BFB6-4ACE-B925-0E5B43F9D1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31341" y="3252020"/>
            <a:ext cx="4071132" cy="34437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as shielded arc welding processes (TIG/MIG/MAG) - OpenLearn - Open  University">
            <a:extLst>
              <a:ext uri="{FF2B5EF4-FFF2-40B4-BE49-F238E27FC236}">
                <a16:creationId xmlns:a16="http://schemas.microsoft.com/office/drawing/2014/main" id="{88A6B97B-EF80-41DD-9D88-6DC79E815A1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69354" y="3252017"/>
            <a:ext cx="4071132" cy="344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11321"/>
      </p:ext>
    </p:extLst>
  </p:cSld>
  <p:clrMapOvr>
    <a:masterClrMapping/>
  </p:clrMapOvr>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D6B0632-B405-4C19-BAB8-001498769C1A}"/>
              </a:ext>
            </a:extLst>
          </p:cNvPr>
          <p:cNvSpPr>
            <a:spLocks noGrp="1"/>
          </p:cNvSpPr>
          <p:nvPr>
            <p:ph type="title"/>
          </p:nvPr>
        </p:nvSpPr>
        <p:spPr/>
        <p:txBody>
          <a:bodyPr/>
          <a:lstStyle/>
          <a:p>
            <a:r>
              <a:rPr lang="en-IN">
                <a:solidFill>
                  <a:schemeClr val="accent3"/>
                </a:solidFill>
              </a:rPr>
              <a:t>Classification of Welding Process :</a:t>
            </a:r>
          </a:p>
        </p:txBody>
      </p:sp>
      <p:pic>
        <p:nvPicPr>
          <p:cNvPr id="5" name="Content Placeholder 4">
            <a:extLst>
              <a:ext uri="{FF2B5EF4-FFF2-40B4-BE49-F238E27FC236}">
                <a16:creationId xmlns:a16="http://schemas.microsoft.com/office/drawing/2014/main" id="{C10BC41D-B0D3-4306-A563-61665A4CC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157" y="884903"/>
            <a:ext cx="11435686" cy="5973097"/>
          </a:xfrm>
        </p:spPr>
      </p:pic>
    </p:spTree>
    <p:extLst>
      <p:ext uri="{BB962C8B-B14F-4D97-AF65-F5344CB8AC3E}">
        <p14:creationId xmlns:p14="http://schemas.microsoft.com/office/powerpoint/2010/main" val="2534462803"/>
      </p:ext>
    </p:extLst>
  </p:cSld>
  <p:clrMapOvr>
    <a:masterClrMapping/>
  </p:clrMapOvr>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39F1DDF-31D0-4680-B350-2D6CB0BA78B6}"/>
              </a:ext>
            </a:extLst>
          </p:cNvPr>
          <p:cNvSpPr>
            <a:spLocks noGrp="1"/>
          </p:cNvSpPr>
          <p:nvPr>
            <p:ph type="title"/>
          </p:nvPr>
        </p:nvSpPr>
        <p:spPr/>
        <p:txBody>
          <a:bodyPr/>
          <a:lstStyle/>
          <a:p>
            <a:endParaRPr lang="en-IN"/>
          </a:p>
        </p:txBody>
      </p:sp>
      <p:graphicFrame>
        <p:nvGraphicFramePr>
          <p:cNvPr id="4" name="Table 4">
            <a:extLst>
              <a:ext uri="{FF2B5EF4-FFF2-40B4-BE49-F238E27FC236}">
                <a16:creationId xmlns:a16="http://schemas.microsoft.com/office/drawing/2014/main" id="{A6CD4CF4-E4AE-4474-B294-6014A973BB70}"/>
              </a:ext>
            </a:extLst>
          </p:cNvPr>
          <p:cNvGraphicFramePr>
            <a:graphicFrameLocks noGrp="1"/>
          </p:cNvGraphicFramePr>
          <p:nvPr>
            <p:extLst>
              <p:ext uri="{D42A27DB-BD31-4B8C-83A1-F6EECF244321}">
                <p14:modId xmlns:p14="http://schemas.microsoft.com/office/powerpoint/2010/main" val="1025528336"/>
              </p:ext>
            </p:extLst>
          </p:nvPr>
        </p:nvGraphicFramePr>
        <p:xfrm>
          <a:off x="609600" y="1191613"/>
          <a:ext cx="10972800" cy="5454724"/>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1269700837"/>
                    </a:ext>
                  </a:extLst>
                </a:gridCol>
                <a:gridCol w="5486400">
                  <a:extLst>
                    <a:ext uri="{9D8B030D-6E8A-4147-A177-3AD203B41FA5}">
                      <a16:colId xmlns:a16="http://schemas.microsoft.com/office/drawing/2014/main" val="2088580356"/>
                    </a:ext>
                  </a:extLst>
                </a:gridCol>
              </a:tblGrid>
              <a:tr h="560744">
                <a:tc>
                  <a:txBody>
                    <a:bodyPr vert="horz" wrap="square"/>
                    <a:lstStyle/>
                    <a:p>
                      <a:pPr algn="ctr"/>
                      <a:r>
                        <a:rPr lang="en-IN" sz="2500">
                          <a:solidFill>
                            <a:schemeClr val="accent6"/>
                          </a:solidFill>
                        </a:rPr>
                        <a:t>ADVANTAGES</a:t>
                      </a:r>
                    </a:p>
                  </a:txBody>
                  <a:tcPr/>
                </a:tc>
                <a:tc>
                  <a:txBody>
                    <a:bodyPr vert="horz" wrap="square"/>
                    <a:lstStyle/>
                    <a:p>
                      <a:pPr algn="ctr"/>
                      <a:r>
                        <a:rPr lang="en-IN" sz="2500">
                          <a:solidFill>
                            <a:schemeClr val="accent6"/>
                          </a:solidFill>
                        </a:rPr>
                        <a:t>DISADVANTAGES</a:t>
                      </a:r>
                    </a:p>
                  </a:txBody>
                  <a:tcPr/>
                </a:tc>
                <a:extLst>
                  <a:ext uri="{0D108BD9-81ED-4DB2-BD59-A6C34878D82A}">
                    <a16:rowId xmlns:a16="http://schemas.microsoft.com/office/drawing/2014/main" val="2161239389"/>
                  </a:ext>
                </a:extLst>
              </a:tr>
              <a:tr h="755350">
                <a:tc>
                  <a:txBody>
                    <a:bodyPr vert="horz" wrap="square"/>
                    <a:lstStyle/>
                    <a:p>
                      <a:pPr marL="342900" indent="-342900" algn="just">
                        <a:buAutoNum type="arabicPeriod"/>
                      </a:pPr>
                      <a:r>
                        <a:rPr lang="en-IN" sz="2200"/>
                        <a:t>Low manufacturing cost.</a:t>
                      </a:r>
                    </a:p>
                  </a:txBody>
                  <a:tcPr/>
                </a:tc>
                <a:tc>
                  <a:txBody>
                    <a:bodyPr vert="horz" wrap="square"/>
                    <a:lstStyle/>
                    <a:p>
                      <a:pPr marL="342900" indent="-342900">
                        <a:buAutoNum type="arabicPeriod"/>
                      </a:pPr>
                      <a:r>
                        <a:rPr lang="en-IN" sz="2200"/>
                        <a:t>Welding setup is required.</a:t>
                      </a:r>
                    </a:p>
                  </a:txBody>
                  <a:tcPr/>
                </a:tc>
                <a:extLst>
                  <a:ext uri="{0D108BD9-81ED-4DB2-BD59-A6C34878D82A}">
                    <a16:rowId xmlns:a16="http://schemas.microsoft.com/office/drawing/2014/main" val="4144280273"/>
                  </a:ext>
                </a:extLst>
              </a:tr>
              <a:tr h="755350">
                <a:tc>
                  <a:txBody>
                    <a:bodyPr vert="horz" wrap="square"/>
                    <a:lstStyle/>
                    <a:p>
                      <a:pPr algn="just"/>
                      <a:r>
                        <a:rPr lang="en-IN" sz="2200"/>
                        <a:t>2. Welding can be done in any position.</a:t>
                      </a:r>
                    </a:p>
                  </a:txBody>
                  <a:tcPr/>
                </a:tc>
                <a:tc>
                  <a:txBody>
                    <a:bodyPr vert="horz" wrap="square"/>
                    <a:lstStyle/>
                    <a:p>
                      <a:r>
                        <a:rPr lang="en-IN" sz="2200"/>
                        <a:t>2. Skilled operator is required.</a:t>
                      </a:r>
                    </a:p>
                  </a:txBody>
                  <a:tcPr/>
                </a:tc>
                <a:extLst>
                  <a:ext uri="{0D108BD9-81ED-4DB2-BD59-A6C34878D82A}">
                    <a16:rowId xmlns:a16="http://schemas.microsoft.com/office/drawing/2014/main" val="1934224568"/>
                  </a:ext>
                </a:extLst>
              </a:tr>
              <a:tr h="759718">
                <a:tc>
                  <a:txBody>
                    <a:bodyPr vert="horz" wrap="square"/>
                    <a:lstStyle/>
                    <a:p>
                      <a:pPr algn="just"/>
                      <a:r>
                        <a:rPr lang="en-IN" sz="2200"/>
                        <a:t>3. Similar and dissimilar material can be welded.</a:t>
                      </a:r>
                    </a:p>
                  </a:txBody>
                  <a:tcPr/>
                </a:tc>
                <a:tc>
                  <a:txBody>
                    <a:bodyPr vert="horz" wrap="square"/>
                    <a:lstStyle/>
                    <a:p>
                      <a:r>
                        <a:rPr lang="en-IN" sz="2200"/>
                        <a:t>3. There is a possibility of welding residual stresses can be developed.</a:t>
                      </a:r>
                    </a:p>
                  </a:txBody>
                  <a:tcPr/>
                </a:tc>
                <a:extLst>
                  <a:ext uri="{0D108BD9-81ED-4DB2-BD59-A6C34878D82A}">
                    <a16:rowId xmlns:a16="http://schemas.microsoft.com/office/drawing/2014/main" val="2367943439"/>
                  </a:ext>
                </a:extLst>
              </a:tr>
              <a:tr h="759718">
                <a:tc>
                  <a:txBody>
                    <a:bodyPr vert="horz" wrap="square"/>
                    <a:lstStyle/>
                    <a:p>
                      <a:pPr algn="just"/>
                      <a:r>
                        <a:rPr lang="en-IN" sz="2200"/>
                        <a:t>4. It is a permanent joint where strength of the joint is equal to or more than the strength of base metal.</a:t>
                      </a:r>
                    </a:p>
                  </a:txBody>
                  <a:tcPr/>
                </a:tc>
                <a:tc>
                  <a:txBody>
                    <a:bodyPr vert="horz" wrap="square"/>
                    <a:lstStyle/>
                    <a:p>
                      <a:r>
                        <a:rPr lang="en-IN" sz="2200"/>
                        <a:t>4. More safety devices are needed.</a:t>
                      </a:r>
                    </a:p>
                  </a:txBody>
                  <a:tcPr/>
                </a:tc>
                <a:extLst>
                  <a:ext uri="{0D108BD9-81ED-4DB2-BD59-A6C34878D82A}">
                    <a16:rowId xmlns:a16="http://schemas.microsoft.com/office/drawing/2014/main" val="3641044034"/>
                  </a:ext>
                </a:extLst>
              </a:tr>
              <a:tr h="759718">
                <a:tc>
                  <a:txBody>
                    <a:bodyPr vert="horz" wrap="square"/>
                    <a:lstStyle/>
                    <a:p>
                      <a:r>
                        <a:rPr lang="en-IN" sz="2200"/>
                        <a:t>5.General welding equipment is not very costly.</a:t>
                      </a:r>
                    </a:p>
                  </a:txBody>
                  <a:tcPr/>
                </a:tc>
                <a:tc>
                  <a:txBody>
                    <a:bodyPr vert="horz" wrap="square"/>
                    <a:lstStyle/>
                    <a:p>
                      <a:r>
                        <a:rPr lang="en-IN" sz="2200"/>
                        <a:t>5. Welding produces harmful radiations, fumes and spatter.</a:t>
                      </a:r>
                    </a:p>
                  </a:txBody>
                  <a:tcPr/>
                </a:tc>
                <a:extLst>
                  <a:ext uri="{0D108BD9-81ED-4DB2-BD59-A6C34878D82A}">
                    <a16:rowId xmlns:a16="http://schemas.microsoft.com/office/drawing/2014/main" val="76997918"/>
                  </a:ext>
                </a:extLst>
              </a:tr>
              <a:tr h="755350">
                <a:tc>
                  <a:txBody>
                    <a:bodyPr vert="horz" wrap="square"/>
                    <a:lstStyle/>
                    <a:p>
                      <a:r>
                        <a:rPr lang="en-IN" sz="2200"/>
                        <a:t>6. Repair by welding is very easy.</a:t>
                      </a:r>
                    </a:p>
                  </a:txBody>
                  <a:tcPr/>
                </a:tc>
                <a:tc>
                  <a:txBody>
                    <a:bodyPr vert="horz" wrap="square"/>
                    <a:lstStyle/>
                    <a:p>
                      <a:r>
                        <a:rPr lang="en-IN" sz="2200"/>
                        <a:t>6. Welding heat produces metallurgical changes. </a:t>
                      </a:r>
                    </a:p>
                  </a:txBody>
                  <a:tcPr/>
                </a:tc>
                <a:extLst>
                  <a:ext uri="{0D108BD9-81ED-4DB2-BD59-A6C34878D82A}">
                    <a16:rowId xmlns:a16="http://schemas.microsoft.com/office/drawing/2014/main" val="1142225944"/>
                  </a:ext>
                </a:extLst>
              </a:tr>
            </a:tbl>
          </a:graphicData>
        </a:graphic>
      </p:graphicFrame>
    </p:spTree>
    <p:extLst>
      <p:ext uri="{BB962C8B-B14F-4D97-AF65-F5344CB8AC3E}">
        <p14:creationId xmlns:p14="http://schemas.microsoft.com/office/powerpoint/2010/main" val="1357661430"/>
      </p:ext>
    </p:extLst>
  </p:cSld>
  <p:clrMapOvr>
    <a:masterClrMapping/>
  </p:clrMapOvr>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B5E485-EDA8-4BA1-BF31-D7646973F8B3}"/>
              </a:ext>
            </a:extLst>
          </p:cNvPr>
          <p:cNvSpPr>
            <a:spLocks noGrp="1"/>
          </p:cNvSpPr>
          <p:nvPr>
            <p:ph type="ctrTitle"/>
          </p:nvPr>
        </p:nvSpPr>
        <p:spPr>
          <a:xfrm>
            <a:off x="810001" y="1651055"/>
            <a:ext cx="4115960" cy="1609102"/>
          </a:xfrm>
        </p:spPr>
        <p:txBody>
          <a:bodyPr/>
          <a:lstStyle/>
          <a:p>
            <a:pPr algn="ctr"/>
            <a:r>
              <a:rPr lang="en-IN"/>
              <a:t>GAS WELDING </a:t>
            </a:r>
          </a:p>
        </p:txBody>
      </p:sp>
      <p:sp>
        <p:nvSpPr>
          <p:cNvPr id="3" name="Subtitle 2">
            <a:extLst>
              <a:ext uri="{FF2B5EF4-FFF2-40B4-BE49-F238E27FC236}">
                <a16:creationId xmlns:a16="http://schemas.microsoft.com/office/drawing/2014/main" id="{52B7C72F-76A2-47AB-9F86-128492730B8E}"/>
              </a:ext>
            </a:extLst>
          </p:cNvPr>
          <p:cNvSpPr>
            <a:spLocks noGrp="1"/>
          </p:cNvSpPr>
          <p:nvPr>
            <p:ph type="subTitle" idx="1"/>
          </p:nvPr>
        </p:nvSpPr>
        <p:spPr/>
        <p:txBody>
          <a:bodyPr/>
          <a:lstStyle/>
          <a:p>
            <a:endParaRPr lang="en-IN"/>
          </a:p>
        </p:txBody>
      </p:sp>
      <p:pic>
        <p:nvPicPr>
          <p:cNvPr id="1030" name="Picture 6" descr="What's in a Weld? Types of Welding and their Uses | Automotive Training  Center">
            <a:extLst>
              <a:ext uri="{FF2B5EF4-FFF2-40B4-BE49-F238E27FC236}">
                <a16:creationId xmlns:a16="http://schemas.microsoft.com/office/drawing/2014/main" id="{6633B2D5-27AC-4FA6-84CC-59E9213A78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7250" y="-1"/>
            <a:ext cx="7524750" cy="492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494077"/>
      </p:ext>
    </p:extLst>
  </p:cSld>
  <p:clrMapOvr>
    <a:masterClrMapping/>
  </p:clrMapOvr>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3332BF1-C5E1-4628-9219-12AEC8D18FA7}"/>
              </a:ext>
            </a:extLst>
          </p:cNvPr>
          <p:cNvSpPr>
            <a:spLocks noGrp="1"/>
          </p:cNvSpPr>
          <p:nvPr>
            <p:ph type="title"/>
          </p:nvPr>
        </p:nvSpPr>
        <p:spPr/>
        <p:txBody>
          <a:bodyPr/>
          <a:lstStyle/>
          <a:p>
            <a:r>
              <a:rPr lang="en-IN"/>
              <a:t>Gas Welding:</a:t>
            </a:r>
          </a:p>
        </p:txBody>
      </p:sp>
      <mc:AlternateContent>
        <mc:Choice Requires="a14">
          <p:sp>
            <p:nvSpPr>
              <p:cNvPr id="3" name="Content Placeholder 2">
                <a:extLst>
                  <a:ext uri="{FF2B5EF4-FFF2-40B4-BE49-F238E27FC236}">
                    <a16:creationId xmlns:a16="http://schemas.microsoft.com/office/drawing/2014/main" id="{2B069007-B93C-4040-B95D-54D0AF7A2350}"/>
                  </a:ext>
                </a:extLst>
              </p:cNvPr>
              <p:cNvSpPr>
                <a:spLocks noGrp="1"/>
              </p:cNvSpPr>
              <p:nvPr>
                <p:ph idx="1"/>
              </p:nvPr>
            </p:nvSpPr>
            <p:spPr>
              <a:xfrm>
                <a:off x="451514" y="999202"/>
                <a:ext cx="11288972" cy="5460592"/>
              </a:xfrm>
            </p:spPr>
            <p:txBody>
              <a:bodyPr anchor="t">
                <a:normAutofit/>
              </a:bodyPr>
              <a:lstStyle/>
              <a:p>
                <a:pPr algn="just"/>
                <a:r>
                  <a:rPr lang="en-IN" sz="2200"/>
                  <a:t>Gas welding is a type of liquid state welding process in which fuel gases burns to generate heat. This heat is further used to melt interface surfaces of welding plates which are held together to form a joint. </a:t>
                </a:r>
              </a:p>
              <a:p>
                <a:pPr algn="just"/>
                <a:r>
                  <a:rPr lang="en-IN" sz="2200"/>
                  <a:t>In this process, mostly oxy-acetylene gas is used as fuel gas. This process can be done with or without help of filler material. If the filler material is used, it is fed directly into the weld area manually.</a:t>
                </a:r>
              </a:p>
              <a:p>
                <a:pPr algn="just"/>
                <a:r>
                  <a:rPr lang="en-IN" sz="2200"/>
                  <a:t>The approximate flame temperature produced by different combination of gases are as follow:</a:t>
                </a:r>
              </a:p>
              <a:p>
                <a:pPr marL="0" indent="0" algn="just">
                  <a:buNone/>
                </a:pPr>
                <a:r>
                  <a:rPr lang="en-IN" sz="2200"/>
                  <a:t>Oxy – acetylene – 3200 </a:t>
                </a:r>
                <a14:m>
                  <m:oMathPara>
                    <m:oMathParaPr>
                      <m:jc/>
                    </m:oMathParaPr>
                    <m:oMath>
                      <m:r>
                        <a:rPr lang="en-IN" sz="2200" i="1" smtClean="0">
                          <a:latin typeface="Cambria Math" panose="02040503050406030204" pitchFamily="18" charset="0"/>
                          <a:ea typeface="Cambria Math" panose="02040503050406030204" pitchFamily="18" charset="0"/>
                        </a:rPr>
                        <m:t>℃</m:t>
                      </m:r>
                    </m:oMath>
                  </m:oMathPara>
                </a14:m>
                <a:endParaRPr lang="en-IN" sz="2200"/>
              </a:p>
              <a:p>
                <a:pPr marL="0" indent="0" algn="just">
                  <a:buNone/>
                </a:pPr>
                <a:r>
                  <a:rPr lang="en-IN" sz="2200"/>
                  <a:t>Oxy – hydrogen – 2400 </a:t>
                </a:r>
                <a14:m>
                  <m:oMathPara>
                    <m:oMathParaPr>
                      <m:jc/>
                    </m:oMathParaPr>
                    <m:oMath>
                      <m:r>
                        <a:rPr lang="en-IN" sz="2200" i="1" smtClean="0">
                          <a:latin typeface="Cambria Math" panose="02040503050406030204" pitchFamily="18" charset="0"/>
                          <a:ea typeface="Cambria Math" panose="02040503050406030204" pitchFamily="18" charset="0"/>
                        </a:rPr>
                        <m:t>℃</m:t>
                      </m:r>
                    </m:oMath>
                  </m:oMathPara>
                </a14:m>
                <a:endParaRPr lang="en-IN" sz="2200"/>
              </a:p>
              <a:p>
                <a:pPr marL="0" indent="0" algn="just">
                  <a:buNone/>
                </a:pPr>
                <a:r>
                  <a:rPr lang="en-IN" sz="2200"/>
                  <a:t>Oxy- Propane – 2200 </a:t>
                </a:r>
                <a14:m>
                  <m:oMathPara>
                    <m:oMathParaPr>
                      <m:jc/>
                    </m:oMathParaPr>
                    <m:oMath>
                      <m:r>
                        <a:rPr lang="en-IN" sz="2200" i="1" smtClean="0">
                          <a:latin typeface="Cambria Math" panose="02040503050406030204" pitchFamily="18" charset="0"/>
                          <a:ea typeface="Cambria Math" panose="02040503050406030204" pitchFamily="18" charset="0"/>
                        </a:rPr>
                        <m:t>℃</m:t>
                      </m:r>
                    </m:oMath>
                  </m:oMathPara>
                </a14:m>
                <a:endParaRPr lang="en-IN" sz="2200"/>
              </a:p>
              <a:p>
                <a:pPr marL="0" indent="0" algn="just">
                  <a:buNone/>
                </a:pPr>
                <a:r>
                  <a:rPr lang="en-IN" sz="2200"/>
                  <a:t>Air – acetylene – 2400 </a:t>
                </a:r>
                <a14:m>
                  <m:oMathPara>
                    <m:oMathParaPr>
                      <m:jc/>
                    </m:oMathParaPr>
                    <m:oMath>
                      <m:r>
                        <a:rPr lang="en-IN" sz="2200" i="1" smtClean="0">
                          <a:latin typeface="Cambria Math" panose="02040503050406030204" pitchFamily="18" charset="0"/>
                          <a:ea typeface="Cambria Math" panose="02040503050406030204" pitchFamily="18" charset="0"/>
                        </a:rPr>
                        <m:t>℃</m:t>
                      </m:r>
                    </m:oMath>
                  </m:oMathPara>
                </a14:m>
                <a:endParaRPr lang="en-IN" sz="2200"/>
              </a:p>
            </p:txBody>
          </p:sp>
        </mc:Choice>
        <mc:Fallback>
          <p:sp>
            <p:nvSpPr>
              <p:cNvPr id="3" name="Content Placeholder 2">
                <a:extLst>
                  <a:ext uri="{FF2B5EF4-FFF2-40B4-BE49-F238E27FC236}">
                    <a16:creationId xmlns:a16="http://schemas.microsoft.com/office/drawing/2014/main" id="{2B069007-B93C-4040-B95D-54D0AF7A2350}"/>
                  </a:ext>
                </a:extLst>
              </p:cNvPr>
              <p:cNvSpPr>
                <a:spLocks noGrp="1" noRot="1" noChangeAspect="1" noMove="1" noResize="1" noEditPoints="1" noAdjustHandles="1" noChangeArrowheads="1" noChangeShapeType="1" noTextEdit="1"/>
              </p:cNvSpPr>
              <p:nvPr>
                <p:ph idx="1"/>
              </p:nvPr>
            </p:nvSpPr>
            <p:spPr>
              <a:xfrm>
                <a:off x="451514" y="999202"/>
                <a:ext cx="11288972" cy="5460592"/>
              </a:xfrm>
              <a:blipFill>
                <a:blip r:embed="rId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541637741"/>
      </p:ext>
    </p:extLst>
  </p:cSld>
  <p:clrMapOvr>
    <a:masterClrMapping/>
  </p:clrMapOvr>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6B0BE3-F1F0-46E3-BF58-674523D0ECF2}"/>
              </a:ext>
            </a:extLst>
          </p:cNvPr>
          <p:cNvSpPr>
            <a:spLocks noGrp="1"/>
          </p:cNvSpPr>
          <p:nvPr>
            <p:ph type="title"/>
          </p:nvPr>
        </p:nvSpPr>
        <p:spPr/>
        <p:txBody>
          <a:bodyPr/>
          <a:lstStyle/>
          <a:p>
            <a:r>
              <a:rPr lang="en-IN" sz="4000" b="1" u="sng">
                <a:solidFill>
                  <a:schemeClr val="accent3"/>
                </a:solidFill>
              </a:rPr>
              <a:t>Oxy-acetylene Welding :  </a:t>
            </a:r>
            <a:endParaRPr lang="en-IN"/>
          </a:p>
        </p:txBody>
      </p:sp>
      <p:pic>
        <p:nvPicPr>
          <p:cNvPr id="5" name="Content Placeholder 4">
            <a:extLst>
              <a:ext uri="{FF2B5EF4-FFF2-40B4-BE49-F238E27FC236}">
                <a16:creationId xmlns:a16="http://schemas.microsoft.com/office/drawing/2014/main" id="{18B5C6EB-C8E4-494C-B464-E86CC5493D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17639"/>
            <a:ext cx="12192000" cy="5811609"/>
          </a:xfrm>
        </p:spPr>
      </p:pic>
    </p:spTree>
    <p:extLst>
      <p:ext uri="{BB962C8B-B14F-4D97-AF65-F5344CB8AC3E}">
        <p14:creationId xmlns:p14="http://schemas.microsoft.com/office/powerpoint/2010/main" val="2155004380"/>
      </p:ext>
    </p:extLst>
  </p:cSld>
  <p:clrMapOvr>
    <a:masterClrMapping/>
  </p:clrMapOvr>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E42DBD-63B2-476F-AE36-E10B39CEF1C0}"/>
              </a:ext>
            </a:extLst>
          </p:cNvPr>
          <p:cNvSpPr>
            <a:spLocks noGrp="1"/>
          </p:cNvSpPr>
          <p:nvPr>
            <p:ph type="title"/>
          </p:nvPr>
        </p:nvSpPr>
        <p:spPr/>
        <p:txBody>
          <a:bodyPr/>
          <a:lstStyle/>
          <a:p>
            <a:r>
              <a:rPr lang="en-IN"/>
              <a:t>Principle of Operation: </a:t>
            </a:r>
          </a:p>
        </p:txBody>
      </p:sp>
      <p:sp>
        <p:nvSpPr>
          <p:cNvPr id="3" name="Content Placeholder 2">
            <a:extLst>
              <a:ext uri="{FF2B5EF4-FFF2-40B4-BE49-F238E27FC236}">
                <a16:creationId xmlns:a16="http://schemas.microsoft.com/office/drawing/2014/main" id="{BA0E7544-FD85-4C9F-9CF4-217C627BC9D0}"/>
              </a:ext>
            </a:extLst>
          </p:cNvPr>
          <p:cNvSpPr>
            <a:spLocks noGrp="1"/>
          </p:cNvSpPr>
          <p:nvPr>
            <p:ph idx="1"/>
          </p:nvPr>
        </p:nvSpPr>
        <p:spPr>
          <a:xfrm>
            <a:off x="451514" y="989683"/>
            <a:ext cx="11454774" cy="5504011"/>
          </a:xfrm>
        </p:spPr>
        <p:txBody>
          <a:bodyPr numCol="2" anchor="t"/>
          <a:lstStyle/>
          <a:p>
            <a:pPr algn="just"/>
            <a:r>
              <a:rPr lang="en-IN" sz="2200"/>
              <a:t>When acetylene is mixed with oxygen in correct proportions in the welding torch and ignited, the flame resulting at the tip of the torch is sufficiently hot to melt and join the parent metal.</a:t>
            </a:r>
          </a:p>
          <a:p>
            <a:pPr algn="just"/>
            <a:r>
              <a:rPr lang="en-IN" sz="2200"/>
              <a:t>The oxy-acetylene flame reaches a temperature of about 3200°C and thus can melt all commercial metals which, during welding, actually flow together to form a complete bond.</a:t>
            </a:r>
          </a:p>
          <a:p>
            <a:pPr algn="just"/>
            <a:r>
              <a:rPr lang="en-IN" sz="2200"/>
              <a:t>A filler metal rod is generally added to the molten metal pool to build up the seam slightly for greater strength.</a:t>
            </a:r>
          </a:p>
          <a:p>
            <a:pPr marL="0" indent="0">
              <a:buNone/>
            </a:pPr>
            <a:endParaRPr lang="en-IN"/>
          </a:p>
        </p:txBody>
      </p:sp>
      <p:pic>
        <p:nvPicPr>
          <p:cNvPr id="5" name="Picture 3" descr="Scan1007_0.tmp">
            <a:extLst>
              <a:ext uri="{FF2B5EF4-FFF2-40B4-BE49-F238E27FC236}">
                <a16:creationId xmlns:a16="http://schemas.microsoft.com/office/drawing/2014/main" id="{6A111DDA-CAAC-41F3-9DCD-54BDABE6D9EC}"/>
              </a:ext>
            </a:extLst>
          </p:cNvPr>
          <p:cNvPicPr>
            <a:picLocks noChangeAspect="1"/>
          </p:cNvPicPr>
          <p:nvPr/>
        </p:nvPicPr>
        <p:blipFill>
          <a:blip r:embed="rId2">
            <a:lum contrast="40000"/>
            <a:extLst>
              <a:ext uri="{28A0092B-C50C-407E-A947-70E740481C1C}">
                <a14:useLocalDpi xmlns:a14="http://schemas.microsoft.com/office/drawing/2010/main" val="0"/>
              </a:ext>
            </a:extLst>
          </a:blip>
          <a:stretch>
            <a:fillRect/>
          </a:stretch>
        </p:blipFill>
        <p:spPr bwMode="auto">
          <a:xfrm>
            <a:off x="6343396" y="989683"/>
            <a:ext cx="5737123" cy="562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665534"/>
      </p:ext>
    </p:extLst>
  </p:cSld>
  <p:clrMapOvr>
    <a:masterClrMapping/>
  </p:clrMapOvr>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CD8F7F3-DC08-4703-87C9-E7762F179555}"/>
              </a:ext>
            </a:extLst>
          </p:cNvPr>
          <p:cNvSpPr>
            <a:spLocks noGrp="1"/>
          </p:cNvSpPr>
          <p:nvPr>
            <p:ph type="title"/>
          </p:nvPr>
        </p:nvSpPr>
        <p:spPr/>
        <p:txBody>
          <a:bodyPr/>
          <a:lstStyle/>
          <a:p>
            <a:r>
              <a:rPr lang="en-IN"/>
              <a:t>Description and Operation</a:t>
            </a:r>
          </a:p>
        </p:txBody>
      </p:sp>
      <p:sp>
        <p:nvSpPr>
          <p:cNvPr id="3" name="Content Placeholder 2">
            <a:extLst>
              <a:ext uri="{FF2B5EF4-FFF2-40B4-BE49-F238E27FC236}">
                <a16:creationId xmlns:a16="http://schemas.microsoft.com/office/drawing/2014/main" id="{3D26B33E-576E-43F7-9A50-19E70E501521}"/>
              </a:ext>
            </a:extLst>
          </p:cNvPr>
          <p:cNvSpPr>
            <a:spLocks noGrp="1"/>
          </p:cNvSpPr>
          <p:nvPr>
            <p:ph idx="1"/>
          </p:nvPr>
        </p:nvSpPr>
        <p:spPr>
          <a:xfrm>
            <a:off x="451514" y="999201"/>
            <a:ext cx="11288972" cy="5504837"/>
          </a:xfrm>
        </p:spPr>
        <p:txBody>
          <a:bodyPr anchor="t">
            <a:normAutofit/>
          </a:bodyPr>
          <a:lstStyle/>
          <a:p>
            <a:pPr algn="just"/>
            <a:r>
              <a:rPr lang="en-IN" sz="2200"/>
              <a:t>The equipment consists of two large cylinders: one containing oxygen at high pressure and the other containing acetylene gas.</a:t>
            </a:r>
          </a:p>
          <a:p>
            <a:pPr algn="just"/>
            <a:r>
              <a:rPr lang="en-IN" sz="2200"/>
              <a:t>Two pressure regulators fitted on the respective cylinders regulates or controls the pressure of the gas flowing from the cylinders to the welding torch as per the requirements.</a:t>
            </a:r>
          </a:p>
          <a:p>
            <a:pPr algn="just"/>
            <a:r>
              <a:rPr lang="en-IN" sz="2200"/>
              <a:t>The welding torch is used to mix both oxygen and acetylene gas in proper proportions and burn the mixture at its tip.</a:t>
            </a:r>
          </a:p>
          <a:p>
            <a:pPr algn="just"/>
            <a:r>
              <a:rPr lang="en-IN" sz="2200"/>
              <a:t>A match stick or a spark lighter may be used to ignite the mixture at the torch tip.</a:t>
            </a:r>
          </a:p>
          <a:p>
            <a:pPr algn="just"/>
            <a:r>
              <a:rPr lang="en-IN" sz="2200"/>
              <a:t>The resulting flame at the tip has a temperature ranging from 3200°C - 3500°C and this heat is sufficient enough to melt the workpiece metal.</a:t>
            </a:r>
          </a:p>
          <a:p>
            <a:r>
              <a:rPr lang="en-IN" sz="2200"/>
              <a:t>Since a slight gap usually exists between the two workpieces, a filler metal is used to supply the additional material to fill the gap.</a:t>
            </a:r>
          </a:p>
          <a:p>
            <a:r>
              <a:rPr lang="en-IN" sz="2200"/>
              <a:t>The filler metal must be of the same material or nearly the same chemical composition as that of the workpiece material.</a:t>
            </a:r>
          </a:p>
        </p:txBody>
      </p:sp>
    </p:spTree>
    <p:extLst>
      <p:ext uri="{BB962C8B-B14F-4D97-AF65-F5344CB8AC3E}">
        <p14:creationId xmlns:p14="http://schemas.microsoft.com/office/powerpoint/2010/main" val="3565232460"/>
      </p:ext>
    </p:extLst>
  </p:cSld>
  <p:clrMapOvr>
    <a:masterClrMapping/>
  </p:clrMapOvr>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7CCD41-CA53-4179-9E5A-79346DCA9639}"/>
              </a:ext>
            </a:extLst>
          </p:cNvPr>
          <p:cNvSpPr>
            <a:spLocks noGrp="1"/>
          </p:cNvSpPr>
          <p:nvPr>
            <p:ph type="title"/>
          </p:nvPr>
        </p:nvSpPr>
        <p:spPr/>
        <p:txBody>
          <a:bodyPr/>
          <a:lstStyle/>
          <a:p>
            <a:r>
              <a:rPr lang="en-IN"/>
              <a:t>Types of Flames : </a:t>
            </a:r>
          </a:p>
        </p:txBody>
      </p:sp>
      <p:sp>
        <p:nvSpPr>
          <p:cNvPr id="3" name="Content Placeholder 2">
            <a:extLst>
              <a:ext uri="{FF2B5EF4-FFF2-40B4-BE49-F238E27FC236}">
                <a16:creationId xmlns:a16="http://schemas.microsoft.com/office/drawing/2014/main" id="{B3E81F40-675A-4640-9933-C9CDA2CAFD9B}"/>
              </a:ext>
            </a:extLst>
          </p:cNvPr>
          <p:cNvSpPr>
            <a:spLocks noGrp="1"/>
          </p:cNvSpPr>
          <p:nvPr>
            <p:ph idx="1"/>
          </p:nvPr>
        </p:nvSpPr>
        <p:spPr/>
        <p:txBody>
          <a:bodyPr anchor="t">
            <a:normAutofit/>
          </a:bodyPr>
          <a:lstStyle/>
          <a:p>
            <a:pPr marL="0" indent="0">
              <a:buNone/>
            </a:pPr>
            <a:r>
              <a:rPr lang="en-IN" sz="2200"/>
              <a:t>Gas flames are divided into three different categories:</a:t>
            </a:r>
          </a:p>
          <a:p>
            <a:pPr marL="457200" indent="-457200">
              <a:buFont typeface="+mj-lt"/>
              <a:buAutoNum type="arabicPeriod"/>
            </a:pPr>
            <a:r>
              <a:rPr lang="en-IN" sz="2200"/>
              <a:t>Neutral Flame</a:t>
            </a:r>
          </a:p>
          <a:p>
            <a:pPr marL="457200" indent="-457200">
              <a:buFont typeface="+mj-lt"/>
              <a:buAutoNum type="arabicPeriod"/>
            </a:pPr>
            <a:r>
              <a:rPr lang="en-IN" sz="2200"/>
              <a:t>Oxidising Flame </a:t>
            </a:r>
          </a:p>
          <a:p>
            <a:pPr marL="457200" indent="-457200">
              <a:buFont typeface="+mj-lt"/>
              <a:buAutoNum type="arabicPeriod"/>
            </a:pPr>
            <a:r>
              <a:rPr lang="en-IN" sz="2200"/>
              <a:t>Carburising Flame</a:t>
            </a:r>
          </a:p>
          <a:p>
            <a:pPr marL="0" indent="0">
              <a:buNone/>
            </a:pPr>
            <a:endParaRPr lang="en-IN" sz="2200"/>
          </a:p>
          <a:p>
            <a:pPr marL="0" indent="0">
              <a:buNone/>
            </a:pPr>
            <a:endParaRPr lang="en-IN" sz="2200"/>
          </a:p>
          <a:p>
            <a:pPr marL="0" indent="0">
              <a:buNone/>
            </a:pPr>
            <a:endParaRPr lang="en-IN" sz="2200"/>
          </a:p>
        </p:txBody>
      </p:sp>
      <p:pic>
        <p:nvPicPr>
          <p:cNvPr id="10" name="Content Placeholder 4" descr="Scan1007_0.tmp">
            <a:extLst>
              <a:ext uri="{FF2B5EF4-FFF2-40B4-BE49-F238E27FC236}">
                <a16:creationId xmlns:a16="http://schemas.microsoft.com/office/drawing/2014/main" id="{09DF3D65-16AC-41BB-A24C-A4CFF198B505}"/>
              </a:ext>
            </a:extLst>
          </p:cNvPr>
          <p:cNvPicPr>
            <a:picLocks noChangeAspect="1"/>
          </p:cNvPicPr>
          <p:nvPr/>
        </p:nvPicPr>
        <p:blipFill>
          <a:blip r:embed="rId2">
            <a:lum contrast="40000"/>
            <a:extLst>
              <a:ext uri="{28A0092B-C50C-407E-A947-70E740481C1C}">
                <a14:useLocalDpi xmlns:a14="http://schemas.microsoft.com/office/drawing/2010/main" val="0"/>
              </a:ext>
            </a:extLst>
          </a:blip>
          <a:stretch>
            <a:fillRect/>
          </a:stretch>
        </p:blipFill>
        <p:spPr bwMode="auto">
          <a:xfrm>
            <a:off x="7043199" y="1595359"/>
            <a:ext cx="4697287" cy="504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Scan1007_0.tmp">
            <a:extLst>
              <a:ext uri="{FF2B5EF4-FFF2-40B4-BE49-F238E27FC236}">
                <a16:creationId xmlns:a16="http://schemas.microsoft.com/office/drawing/2014/main" id="{DCE18BB4-B44D-4442-9CEF-B8A2FFAD1608}"/>
              </a:ext>
            </a:extLst>
          </p:cNvPr>
          <p:cNvPicPr>
            <a:picLocks noChangeAspect="1"/>
          </p:cNvPicPr>
          <p:nvPr/>
        </p:nvPicPr>
        <p:blipFill>
          <a:blip r:embed="rId3">
            <a:lum contrast="40000"/>
            <a:extLst>
              <a:ext uri="{28A0092B-C50C-407E-A947-70E740481C1C}">
                <a14:useLocalDpi xmlns:a14="http://schemas.microsoft.com/office/drawing/2010/main" val="0"/>
              </a:ext>
            </a:extLst>
          </a:blip>
          <a:stretch>
            <a:fillRect/>
          </a:stretch>
        </p:blipFill>
        <p:spPr bwMode="auto">
          <a:xfrm>
            <a:off x="451514" y="2892607"/>
            <a:ext cx="659168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375606"/>
      </p:ext>
    </p:extLst>
  </p:cSld>
  <p:clrMapOvr>
    <a:masterClrMapping/>
  </p:clrMapOvr>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mc:AlternateContent>
        <mc:Choice Requires="a14">
          <p:sp>
            <p:nvSpPr>
              <p:cNvPr id="2" name="Title 1">
                <a:extLst>
                  <a:ext uri="{FF2B5EF4-FFF2-40B4-BE49-F238E27FC236}">
                    <a16:creationId xmlns:a16="http://schemas.microsoft.com/office/drawing/2014/main" id="{36589809-835E-44CE-8B1B-0C945CC92388}"/>
                  </a:ext>
                </a:extLst>
              </p:cNvPr>
              <p:cNvSpPr>
                <a:spLocks noGrp="1"/>
              </p:cNvSpPr>
              <p:nvPr>
                <p:ph type="title"/>
              </p:nvPr>
            </p:nvSpPr>
            <p:spPr/>
            <p:txBody>
              <a:bodyPr/>
              <a:lstStyle/>
              <a:p>
                <a:r>
                  <a:rPr lang="en-IN" sz="4000"/>
                  <a:t>1. Neutral Flame (</a:t>
                </a:r>
                <a14:m>
                  <m:oMathPara>
                    <m:oMathParaPr>
                      <m:jc/>
                    </m:oMathParaPr>
                    <m:oMath>
                      <m:sSub>
                        <m:sSubPr>
                          <m:ctrlPr>
                            <a:rPr lang="en-IN" sz="4000" i="1" smtClean="0">
                              <a:latin typeface="Cambria Math" panose="02040503050406030204" pitchFamily="18" charset="0"/>
                            </a:rPr>
                          </m:ctrlPr>
                        </m:sSubPr>
                        <m:e>
                          <m:r>
                            <a:rPr lang="en-IN" sz="4000" b="0" i="1" smtClean="0">
                              <a:latin typeface="Cambria Math" panose="02040503050406030204" pitchFamily="18" charset="0"/>
                            </a:rPr>
                            <m:t>𝑂</m:t>
                          </m:r>
                        </m:e>
                        <m:sub>
                          <m:r>
                            <a:rPr lang="en-IN" sz="4000" b="0" i="1" smtClean="0">
                              <a:latin typeface="Cambria Math" panose="02040503050406030204" pitchFamily="18" charset="0"/>
                            </a:rPr>
                            <m:t>2</m:t>
                          </m:r>
                        </m:sub>
                      </m:sSub>
                      <m:r>
                        <a:rPr lang="en-IN" sz="4000" b="0" i="1" smtClean="0">
                          <a:latin typeface="Cambria Math" panose="02040503050406030204" pitchFamily="18" charset="0"/>
                        </a:rPr>
                        <m:t> :</m:t>
                      </m:r>
                      <m:sSub>
                        <m:sSubPr>
                          <m:ctrlPr>
                            <a:rPr lang="en-IN" i="1">
                              <a:latin typeface="Cambria Math" panose="02040503050406030204" pitchFamily="18" charset="0"/>
                            </a:rPr>
                          </m:ctrlPr>
                        </m:sSubPr>
                        <m:e>
                          <m:r>
                            <a:rPr lang="en-IN" b="0" i="1" smtClean="0">
                              <a:latin typeface="Cambria Math" panose="02040503050406030204" pitchFamily="18" charset="0"/>
                            </a:rPr>
                            <m:t>𝐶</m:t>
                          </m:r>
                        </m:e>
                        <m:sub>
                          <m:r>
                            <a:rPr lang="en-IN" b="0" i="1">
                              <a:latin typeface="Cambria Math" panose="02040503050406030204" pitchFamily="18" charset="0"/>
                            </a:rPr>
                            <m:t>2</m:t>
                          </m:r>
                        </m:sub>
                      </m:sSub>
                      <m:sSub>
                        <m:sSubPr>
                          <m:ctrlPr>
                            <a:rPr lang="en-IN" i="1">
                              <a:latin typeface="Cambria Math" panose="02040503050406030204" pitchFamily="18" charset="0"/>
                            </a:rPr>
                          </m:ctrlPr>
                        </m:sSubPr>
                        <m:e>
                          <m:r>
                            <a:rPr lang="en-IN" b="0" i="1">
                              <a:latin typeface="Cambria Math" panose="02040503050406030204" pitchFamily="18" charset="0"/>
                            </a:rPr>
                            <m:t>𝐻</m:t>
                          </m:r>
                        </m:e>
                        <m:sub>
                          <m:r>
                            <a:rPr lang="en-IN" b="0" i="1">
                              <a:latin typeface="Cambria Math" panose="02040503050406030204" pitchFamily="18" charset="0"/>
                            </a:rPr>
                            <m:t>2</m:t>
                          </m:r>
                        </m:sub>
                      </m:sSub>
                      <m:r>
                        <a:rPr lang="en-IN" b="0" i="1">
                          <a:latin typeface="Cambria Math" panose="02040503050406030204" pitchFamily="18" charset="0"/>
                        </a:rPr>
                        <m:t> </m:t>
                      </m:r>
                    </m:oMath>
                  </m:oMathPara>
                </a14:m>
                <a:r>
                  <a:rPr lang="en-IN" sz="4000"/>
                  <a:t>= 1.1: 1) </a:t>
                </a:r>
                <a:endParaRPr lang="en-IN"/>
              </a:p>
            </p:txBody>
          </p:sp>
        </mc:Choice>
        <mc:Fallback>
          <p:sp>
            <p:nvSpPr>
              <p:cNvPr id="2" name="Title 1">
                <a:extLst>
                  <a:ext uri="{FF2B5EF4-FFF2-40B4-BE49-F238E27FC236}">
                    <a16:creationId xmlns:a16="http://schemas.microsoft.com/office/drawing/2014/main" id="{36589809-835E-44CE-8B1B-0C945CC92388}"/>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IN">
                    <a:noFill/>
                  </a:rPr>
                  <a:t> </a:t>
                </a:r>
              </a:p>
            </p:txBody>
          </p:sp>
        </mc:Fallback>
      </mc:AlternateContent>
      <mc:AlternateContent>
        <mc:Choice Requires="a14">
          <p:sp>
            <p:nvSpPr>
              <p:cNvPr id="3" name="Content Placeholder 2">
                <a:extLst>
                  <a:ext uri="{FF2B5EF4-FFF2-40B4-BE49-F238E27FC236}">
                    <a16:creationId xmlns:a16="http://schemas.microsoft.com/office/drawing/2014/main" id="{CB77F467-E1B5-4CA3-88F0-FE04471FF166}"/>
                  </a:ext>
                </a:extLst>
              </p:cNvPr>
              <p:cNvSpPr>
                <a:spLocks noGrp="1"/>
              </p:cNvSpPr>
              <p:nvPr>
                <p:ph idx="1"/>
              </p:nvPr>
            </p:nvSpPr>
            <p:spPr>
              <a:xfrm>
                <a:off x="451514" y="999201"/>
                <a:ext cx="11288972" cy="5726063"/>
              </a:xfrm>
            </p:spPr>
            <p:txBody>
              <a:bodyPr anchor="t">
                <a:normAutofit lnSpcReduction="10000"/>
              </a:bodyPr>
              <a:lstStyle/>
              <a:p>
                <a:pPr algn="just"/>
                <a:r>
                  <a:rPr lang="en-IN" sz="2200"/>
                  <a:t>A neutral flame is produced when approximately </a:t>
                </a:r>
                <a:r>
                  <a:rPr lang="en-IN" sz="2200">
                    <a:solidFill>
                      <a:schemeClr val="accent3"/>
                    </a:solidFill>
                  </a:rPr>
                  <a:t>equal volumes </a:t>
                </a:r>
                <a:r>
                  <a:rPr lang="en-IN" sz="2200"/>
                  <a:t>of oxygen and acetylene are mixed in the welding torch and burnt at the torch tip. (More accurately the oxygen-to-acetylene ratio is </a:t>
                </a:r>
                <a:r>
                  <a:rPr lang="en-IN" sz="2200">
                    <a:solidFill>
                      <a:schemeClr val="accent3"/>
                    </a:solidFill>
                  </a:rPr>
                  <a:t>1.1 to 1</a:t>
                </a:r>
                <a:r>
                  <a:rPr lang="en-IN" sz="2200"/>
                  <a:t>).</a:t>
                </a:r>
              </a:p>
              <a:p>
                <a:pPr algn="just"/>
                <a:r>
                  <a:rPr lang="en-IN" sz="2200"/>
                  <a:t>This flame is recognised by two sharply defined zones, the inner white cone and the outer bluish flame envelop.</a:t>
                </a:r>
              </a:p>
              <a:p>
                <a:r>
                  <a:rPr lang="en-IN" sz="2200"/>
                  <a:t>The reaction occur  at the inner cone </a:t>
                </a:r>
              </a:p>
              <a:p>
                <a:pPr marL="0" indent="0" algn="ctr">
                  <a:buNone/>
                </a:pPr>
                <a14:m>
                  <m:oMathPara>
                    <m:oMathParaPr>
                      <m:jc/>
                    </m:oMathParaPr>
                    <m:oMath>
                      <m:sSub>
                        <m:sSubPr>
                          <m:ctrlPr>
                            <a:rPr lang="en-IN" sz="2200" i="1" smtClean="0">
                              <a:latin typeface="Cambria Math" panose="02040503050406030204" pitchFamily="18" charset="0"/>
                            </a:rPr>
                          </m:ctrlPr>
                        </m:sSubPr>
                        <m:e>
                          <m:r>
                            <a:rPr lang="en-IN" sz="2200" b="0" i="1" smtClean="0">
                              <a:latin typeface="Cambria Math" panose="02040503050406030204" pitchFamily="18" charset="0"/>
                            </a:rPr>
                            <m:t>𝐶</m:t>
                          </m:r>
                        </m:e>
                        <m:sub>
                          <m:r>
                            <a:rPr lang="en-IN" sz="2200" b="0" i="1" smtClean="0">
                              <a:latin typeface="Cambria Math" panose="02040503050406030204" pitchFamily="18" charset="0"/>
                            </a:rPr>
                            <m:t>2</m:t>
                          </m:r>
                        </m:sub>
                      </m:sSub>
                    </m:oMath>
                  </m:oMathPara>
                </a14:m>
                <a:r>
                  <a:rPr lang="en-IN" sz="2200"/>
                  <a:t> </a:t>
                </a:r>
                <a14:m>
                  <m:oMathPara>
                    <m:oMathParaPr>
                      <m:jc/>
                    </m:oMathParaPr>
                    <m:oMath>
                      <m:sSub>
                        <m:sSubPr>
                          <m:ctrlPr>
                            <a:rPr lang="en-IN" sz="2200" i="1">
                              <a:latin typeface="Cambria Math" panose="02040503050406030204" pitchFamily="18" charset="0"/>
                            </a:rPr>
                          </m:ctrlPr>
                        </m:sSubPr>
                        <m:e>
                          <m:r>
                            <a:rPr lang="en-IN" sz="2200" b="0" i="1" smtClean="0">
                              <a:latin typeface="Cambria Math" panose="02040503050406030204" pitchFamily="18" charset="0"/>
                            </a:rPr>
                            <m:t>𝐻</m:t>
                          </m:r>
                        </m:e>
                        <m:sub>
                          <m:r>
                            <a:rPr lang="en-IN" sz="2200" b="0" i="1" smtClean="0">
                              <a:latin typeface="Cambria Math" panose="02040503050406030204" pitchFamily="18" charset="0"/>
                            </a:rPr>
                            <m:t>2</m:t>
                          </m:r>
                        </m:sub>
                      </m:sSub>
                    </m:oMath>
                  </m:oMathPara>
                </a14:m>
                <a:r>
                  <a:rPr lang="en-IN" sz="2200"/>
                  <a:t> + </a:t>
                </a:r>
                <a14:m>
                  <m:oMathPara>
                    <m:oMathParaPr>
                      <m:jc/>
                    </m:oMathParaPr>
                    <m:oMath>
                      <m:sSub>
                        <m:sSubPr>
                          <m:ctrlPr>
                            <a:rPr lang="en-IN" sz="2200" i="1">
                              <a:latin typeface="Cambria Math" panose="02040503050406030204" pitchFamily="18" charset="0"/>
                            </a:rPr>
                          </m:ctrlPr>
                        </m:sSubPr>
                        <m:e>
                          <m:r>
                            <a:rPr lang="en-IN" sz="2200" b="0" i="1" smtClean="0">
                              <a:latin typeface="Cambria Math" panose="02040503050406030204" pitchFamily="18" charset="0"/>
                            </a:rPr>
                            <m:t>𝑂</m:t>
                          </m:r>
                        </m:e>
                        <m:sub>
                          <m:r>
                            <a:rPr lang="en-IN" sz="2200" b="0" i="1" smtClean="0">
                              <a:latin typeface="Cambria Math" panose="02040503050406030204" pitchFamily="18" charset="0"/>
                            </a:rPr>
                            <m:t>2</m:t>
                          </m:r>
                        </m:sub>
                      </m:sSub>
                    </m:oMath>
                  </m:oMathPara>
                </a14:m>
                <a:r>
                  <a:rPr lang="en-IN" sz="2200"/>
                  <a:t>                    2CO + </a:t>
                </a:r>
                <a14:m>
                  <m:oMathPara>
                    <m:oMathParaPr>
                      <m:jc/>
                    </m:oMathParaPr>
                    <m:oMath>
                      <m:sSub>
                        <m:sSubPr>
                          <m:ctrlPr>
                            <a:rPr lang="en-IN" sz="2200" i="1">
                              <a:latin typeface="Cambria Math" panose="02040503050406030204" pitchFamily="18" charset="0"/>
                            </a:rPr>
                          </m:ctrlPr>
                        </m:sSubPr>
                        <m:e>
                          <m:r>
                            <a:rPr lang="en-IN" sz="2200" b="0" i="1" smtClean="0">
                              <a:latin typeface="Cambria Math" panose="02040503050406030204" pitchFamily="18" charset="0"/>
                            </a:rPr>
                            <m:t>𝐻</m:t>
                          </m:r>
                        </m:e>
                        <m:sub>
                          <m:r>
                            <a:rPr lang="en-IN" sz="2200" b="0" i="1" smtClean="0">
                              <a:latin typeface="Cambria Math" panose="02040503050406030204" pitchFamily="18" charset="0"/>
                            </a:rPr>
                            <m:t>2</m:t>
                          </m:r>
                        </m:sub>
                      </m:sSub>
                    </m:oMath>
                  </m:oMathPara>
                </a14:m>
                <a:r>
                  <a:rPr lang="en-IN" sz="2200"/>
                  <a:t>+ Heat</a:t>
                </a:r>
              </a:p>
              <a:p>
                <a:pPr algn="just"/>
                <a:r>
                  <a:rPr lang="en-IN" sz="2200"/>
                  <a:t>The reaction occur  at the outer cone </a:t>
                </a:r>
              </a:p>
              <a:p>
                <a:pPr marL="0" indent="0" algn="ctr">
                  <a:buNone/>
                </a:pPr>
                <a:r>
                  <a:rPr lang="en-IN" sz="2200"/>
                  <a:t>4 CO + 2 </a:t>
                </a:r>
                <a14:m>
                  <m:oMathPara>
                    <m:oMathParaPr>
                      <m:jc/>
                    </m:oMathParaPr>
                    <m:oMath>
                      <m:sSub>
                        <m:sSubPr>
                          <m:ctrlPr>
                            <a:rPr lang="en-IN" sz="2200" i="1" smtClean="0">
                              <a:latin typeface="Cambria Math" panose="02040503050406030204" pitchFamily="18" charset="0"/>
                            </a:rPr>
                          </m:ctrlPr>
                        </m:sSubPr>
                        <m:e>
                          <m:r>
                            <a:rPr lang="en-IN" sz="2200" b="0" i="1" smtClean="0">
                              <a:latin typeface="Cambria Math" panose="02040503050406030204" pitchFamily="18" charset="0"/>
                            </a:rPr>
                            <m:t>𝐻</m:t>
                          </m:r>
                        </m:e>
                        <m:sub>
                          <m:r>
                            <a:rPr lang="en-IN" sz="2200" b="0" i="1" smtClean="0">
                              <a:latin typeface="Cambria Math" panose="02040503050406030204" pitchFamily="18" charset="0"/>
                            </a:rPr>
                            <m:t>2</m:t>
                          </m:r>
                        </m:sub>
                      </m:sSub>
                    </m:oMath>
                  </m:oMathPara>
                </a14:m>
                <a:r>
                  <a:rPr lang="en-IN" sz="2200"/>
                  <a:t> + 3 </a:t>
                </a:r>
                <a14:m>
                  <m:oMathPara>
                    <m:oMathParaPr>
                      <m:jc/>
                    </m:oMathParaPr>
                    <m:oMath>
                      <m:sSub>
                        <m:sSubPr>
                          <m:ctrlPr>
                            <a:rPr lang="en-IN" sz="2200" i="1">
                              <a:latin typeface="Cambria Math" panose="02040503050406030204" pitchFamily="18" charset="0"/>
                            </a:rPr>
                          </m:ctrlPr>
                        </m:sSubPr>
                        <m:e>
                          <m:r>
                            <a:rPr lang="en-IN" sz="2200" b="0" i="1" smtClean="0">
                              <a:latin typeface="Cambria Math" panose="02040503050406030204" pitchFamily="18" charset="0"/>
                            </a:rPr>
                            <m:t>𝑂</m:t>
                          </m:r>
                        </m:e>
                        <m:sub>
                          <m:r>
                            <a:rPr lang="en-IN" sz="2200" i="1">
                              <a:latin typeface="Cambria Math" panose="02040503050406030204" pitchFamily="18" charset="0"/>
                            </a:rPr>
                            <m:t>2</m:t>
                          </m:r>
                        </m:sub>
                      </m:sSub>
                    </m:oMath>
                  </m:oMathPara>
                </a14:m>
                <a:r>
                  <a:rPr lang="en-IN" sz="2200"/>
                  <a:t>                    4C</a:t>
                </a:r>
                <a14:m>
                  <m:oMathPara>
                    <m:oMathParaPr>
                      <m:jc/>
                    </m:oMathParaPr>
                    <m:oMath>
                      <m:sSub>
                        <m:sSubPr>
                          <m:ctrlPr>
                            <a:rPr lang="en-IN" sz="2200" i="1">
                              <a:latin typeface="Cambria Math" panose="02040503050406030204" pitchFamily="18" charset="0"/>
                            </a:rPr>
                          </m:ctrlPr>
                        </m:sSubPr>
                        <m:e>
                          <m:r>
                            <a:rPr lang="en-IN" sz="2200" i="1">
                              <a:latin typeface="Cambria Math" panose="02040503050406030204" pitchFamily="18" charset="0"/>
                            </a:rPr>
                            <m:t>𝑂</m:t>
                          </m:r>
                        </m:e>
                        <m:sub>
                          <m:r>
                            <a:rPr lang="en-IN" sz="2200" i="1">
                              <a:latin typeface="Cambria Math" panose="02040503050406030204" pitchFamily="18" charset="0"/>
                            </a:rPr>
                            <m:t>2</m:t>
                          </m:r>
                        </m:sub>
                      </m:sSub>
                    </m:oMath>
                  </m:oMathPara>
                </a14:m>
                <a:r>
                  <a:rPr lang="en-IN" sz="2200"/>
                  <a:t> + 2 </a:t>
                </a:r>
                <a14:m>
                  <m:oMathPara>
                    <m:oMathParaPr>
                      <m:jc/>
                    </m:oMathParaPr>
                    <m:oMath>
                      <m:sSub>
                        <m:sSubPr>
                          <m:ctrlPr>
                            <a:rPr lang="en-IN" sz="2200" i="1">
                              <a:latin typeface="Cambria Math" panose="02040503050406030204" pitchFamily="18" charset="0"/>
                            </a:rPr>
                          </m:ctrlPr>
                        </m:sSubPr>
                        <m:e>
                          <m:r>
                            <a:rPr lang="en-IN" sz="2200" b="0" i="1" smtClean="0">
                              <a:latin typeface="Cambria Math" panose="02040503050406030204" pitchFamily="18" charset="0"/>
                            </a:rPr>
                            <m:t>𝐻</m:t>
                          </m:r>
                        </m:e>
                        <m:sub>
                          <m:r>
                            <a:rPr lang="en-IN" sz="2200" i="1">
                              <a:latin typeface="Cambria Math" panose="02040503050406030204" pitchFamily="18" charset="0"/>
                            </a:rPr>
                            <m:t>2</m:t>
                          </m:r>
                        </m:sub>
                      </m:sSub>
                    </m:oMath>
                  </m:oMathPara>
                </a14:m>
                <a:r>
                  <a:rPr lang="en-IN" sz="2200"/>
                  <a:t>O + Heat  </a:t>
                </a:r>
              </a:p>
              <a:p>
                <a:pPr algn="just"/>
                <a:r>
                  <a:rPr lang="en-IN" sz="2200"/>
                  <a:t>The temperature of the neutral flame is of the order of about 3260°C</a:t>
                </a:r>
              </a:p>
              <a:p>
                <a:pPr algn="just"/>
                <a:r>
                  <a:rPr lang="en-IN" sz="2200"/>
                  <a:t>Neutral flame has a minimum chemical effect most heated metals.</a:t>
                </a:r>
              </a:p>
              <a:p>
                <a:pPr algn="just"/>
                <a:r>
                  <a:rPr lang="en-IN" sz="2200">
                    <a:solidFill>
                      <a:srgbClr val="FFFF00"/>
                    </a:solidFill>
                  </a:rPr>
                  <a:t>The neutral flame is commonly used for the welding of:</a:t>
                </a:r>
              </a:p>
              <a:p>
                <a:pPr marL="0" indent="0" algn="just">
                  <a:buNone/>
                </a:pPr>
                <a:r>
                  <a:rPr lang="en-IN" sz="2200"/>
                  <a:t>Mild steel, Stainless steel,  Aluminium, Cast Iron, Copper</a:t>
                </a:r>
              </a:p>
              <a:p>
                <a:pPr marL="0" indent="0" algn="just">
                  <a:buNone/>
                </a:pPr>
                <a:endParaRPr lang="en-IN" sz="2200"/>
              </a:p>
            </p:txBody>
          </p:sp>
        </mc:Choice>
        <mc:Fallback>
          <p:sp>
            <p:nvSpPr>
              <p:cNvPr id="3" name="Content Placeholder 2">
                <a:extLst>
                  <a:ext uri="{FF2B5EF4-FFF2-40B4-BE49-F238E27FC236}">
                    <a16:creationId xmlns:a16="http://schemas.microsoft.com/office/drawing/2014/main" id="{CB77F467-E1B5-4CA3-88F0-FE04471FF166}"/>
                  </a:ext>
                </a:extLst>
              </p:cNvPr>
              <p:cNvSpPr>
                <a:spLocks noGrp="1" noRot="1" noChangeAspect="1" noMove="1" noResize="1" noEditPoints="1" noAdjustHandles="1" noChangeArrowheads="1" noChangeShapeType="1" noTextEdit="1"/>
              </p:cNvSpPr>
              <p:nvPr>
                <p:ph idx="1"/>
              </p:nvPr>
            </p:nvSpPr>
            <p:spPr>
              <a:xfrm>
                <a:off x="451514" y="999201"/>
                <a:ext cx="11288972" cy="5726063"/>
              </a:xfrm>
              <a:blipFill>
                <a:blip r:embed="rId3"/>
                <a:stretch>
                  <a:fillRect/>
                </a:stretch>
              </a:blipFill>
            </p:spPr>
            <p:txBody>
              <a:bodyPr/>
              <a:lstStyle/>
              <a:p>
                <a:r>
                  <a:rPr lang="en-IN">
                    <a:noFill/>
                  </a:rPr>
                  <a:t> </a:t>
                </a:r>
              </a:p>
            </p:txBody>
          </p:sp>
        </mc:Fallback>
      </mc:AlternateContent>
      <p:cxnSp>
        <p:nvCxnSpPr>
          <p:cNvPr id="5" name="Straight Arrow Connector 4">
            <a:extLst>
              <a:ext uri="{FF2B5EF4-FFF2-40B4-BE49-F238E27FC236}">
                <a16:creationId xmlns:a16="http://schemas.microsoft.com/office/drawing/2014/main" id="{66E08E7F-A2E5-4BAD-9DCE-9D37C1B32C83}"/>
              </a:ext>
            </a:extLst>
          </p:cNvPr>
          <p:cNvCxnSpPr/>
          <p:nvPr/>
        </p:nvCxnSpPr>
        <p:spPr>
          <a:xfrm>
            <a:off x="5203722" y="3657600"/>
            <a:ext cx="1135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7BBA1AB-2F9B-418A-BDDA-03465A9BA3BB}"/>
              </a:ext>
            </a:extLst>
          </p:cNvPr>
          <p:cNvCxnSpPr/>
          <p:nvPr/>
        </p:nvCxnSpPr>
        <p:spPr>
          <a:xfrm>
            <a:off x="5464275" y="4621165"/>
            <a:ext cx="11356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3" descr="Scan1007_0.tmp">
            <a:extLst>
              <a:ext uri="{FF2B5EF4-FFF2-40B4-BE49-F238E27FC236}">
                <a16:creationId xmlns:a16="http://schemas.microsoft.com/office/drawing/2014/main" id="{92F13AAE-5C94-4BC3-933B-F6B9F0C848E1}"/>
              </a:ext>
            </a:extLst>
          </p:cNvPr>
          <p:cNvPicPr>
            <a:picLocks noChangeAspect="1"/>
          </p:cNvPicPr>
          <p:nvPr/>
        </p:nvPicPr>
        <p:blipFill>
          <a:blip r:embed="rId4">
            <a:lum contrast="40000"/>
            <a:extLst>
              <a:ext uri="{28A0092B-C50C-407E-A947-70E740481C1C}">
                <a14:useLocalDpi xmlns:a14="http://schemas.microsoft.com/office/drawing/2010/main" val="0"/>
              </a:ext>
            </a:extLst>
          </a:blip>
          <a:srcRect r="73865"/>
          <a:stretch>
            <a:fillRect/>
          </a:stretch>
        </p:blipFill>
        <p:spPr bwMode="auto">
          <a:xfrm>
            <a:off x="9483214" y="3657600"/>
            <a:ext cx="2257272"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989748"/>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9F2899E2-8F47-48A0-841E-AD3349669D89}"/>
              </a:ext>
            </a:extLst>
          </p:cNvPr>
          <p:cNvSpPr>
            <a:spLocks noGrp="1"/>
          </p:cNvSpPr>
          <p:nvPr>
            <p:ph type="title"/>
          </p:nvPr>
        </p:nvSpPr>
        <p:spPr>
          <a:xfrm>
            <a:off x="694879" y="623406"/>
            <a:ext cx="9404723" cy="1400530"/>
          </a:xfrm>
        </p:spPr>
        <p:txBody>
          <a:bodyPr/>
          <a:lstStyle/>
          <a:p>
            <a:pPr algn="ctr"/>
            <a:r>
              <a:rPr lang="en-IN">
                <a:solidFill>
                  <a:srgbClr val="FF0000"/>
                </a:solidFill>
              </a:rPr>
              <a:t>Types of </a:t>
            </a:r>
            <a:r>
              <a:rPr lang="en-IN" smtClean="0">
                <a:solidFill>
                  <a:srgbClr val="FF0000"/>
                </a:solidFill>
              </a:rPr>
              <a:t>Single </a:t>
            </a:r>
            <a:r>
              <a:rPr lang="en-IN">
                <a:solidFill>
                  <a:srgbClr val="FF0000"/>
                </a:solidFill>
              </a:rPr>
              <a:t>P</a:t>
            </a:r>
            <a:r>
              <a:rPr lang="en-IN" smtClean="0">
                <a:solidFill>
                  <a:srgbClr val="FF0000"/>
                </a:solidFill>
              </a:rPr>
              <a:t>oint </a:t>
            </a:r>
            <a:r>
              <a:rPr lang="en-IN">
                <a:solidFill>
                  <a:srgbClr val="FF0000"/>
                </a:solidFill>
              </a:rPr>
              <a:t>C</a:t>
            </a:r>
            <a:r>
              <a:rPr lang="en-IN" smtClean="0">
                <a:solidFill>
                  <a:srgbClr val="FF0000"/>
                </a:solidFill>
              </a:rPr>
              <a:t>utting </a:t>
            </a:r>
            <a:r>
              <a:rPr lang="en-IN">
                <a:solidFill>
                  <a:srgbClr val="FF0000"/>
                </a:solidFill>
              </a:rPr>
              <a:t>T</a:t>
            </a:r>
            <a:r>
              <a:rPr lang="en-IN" smtClean="0">
                <a:solidFill>
                  <a:srgbClr val="FF0000"/>
                </a:solidFill>
              </a:rPr>
              <a:t>ools</a:t>
            </a:r>
            <a:endParaRPr lang="en-IN">
              <a:solidFill>
                <a:srgbClr val="FF0000"/>
              </a:solidFill>
            </a:endParaRPr>
          </a:p>
        </p:txBody>
      </p:sp>
      <p:sp>
        <p:nvSpPr>
          <p:cNvPr id="3" name="Content Placeholder 2">
            <a:extLst>
              <a:ext uri="{FF2B5EF4-FFF2-40B4-BE49-F238E27FC236}">
                <a16:creationId xmlns="" xmlns:a16="http://schemas.microsoft.com/office/drawing/2014/main" id="{AD7C05BD-81E5-4474-B677-4F4F3EE9C4F7}"/>
              </a:ext>
            </a:extLst>
          </p:cNvPr>
          <p:cNvSpPr>
            <a:spLocks noGrp="1"/>
          </p:cNvSpPr>
          <p:nvPr>
            <p:ph idx="1"/>
          </p:nvPr>
        </p:nvSpPr>
        <p:spPr>
          <a:xfrm>
            <a:off x="1091120" y="1748118"/>
            <a:ext cx="9564688" cy="4323498"/>
          </a:xfrm>
        </p:spPr>
        <p:txBody>
          <a:bodyPr>
            <a:noAutofit/>
          </a:bodyPr>
          <a:lstStyle/>
          <a:p>
            <a:pPr marL="0" indent="0" algn="just">
              <a:buNone/>
            </a:pPr>
            <a:r>
              <a:rPr lang="en-IN" sz="4000"/>
              <a:t>A cutting tool is used either for cutting apart or for removing chips. </a:t>
            </a:r>
            <a:endParaRPr lang="en-IN" sz="4000" smtClean="0"/>
          </a:p>
          <a:p>
            <a:pPr marL="0" indent="0" algn="just">
              <a:buNone/>
            </a:pPr>
            <a:r>
              <a:rPr lang="en-IN" sz="4000" smtClean="0"/>
              <a:t>Various </a:t>
            </a:r>
            <a:r>
              <a:rPr lang="en-IN" sz="4000"/>
              <a:t>types of single point cutting tools having a wedge like action find a wide application on lathe machine, shaper, planner and slotter etc.</a:t>
            </a:r>
          </a:p>
        </p:txBody>
      </p:sp>
    </p:spTree>
    <p:extLst>
      <p:ext uri="{BB962C8B-B14F-4D97-AF65-F5344CB8AC3E}">
        <p14:creationId xmlns:p14="http://schemas.microsoft.com/office/powerpoint/2010/main" val="3791661754"/>
      </p:ext>
    </p:extLst>
  </p:cSld>
  <p:clrMapOvr>
    <a:masterClrMapping/>
  </p:clrMapOvr>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mc:AlternateContent>
        <mc:Choice Requires="a14">
          <p:sp>
            <p:nvSpPr>
              <p:cNvPr id="2" name="Title 1">
                <a:extLst>
                  <a:ext uri="{FF2B5EF4-FFF2-40B4-BE49-F238E27FC236}">
                    <a16:creationId xmlns:a16="http://schemas.microsoft.com/office/drawing/2014/main" id="{86F4B73B-CEC7-42FF-91EF-A58AC98A92AF}"/>
                  </a:ext>
                </a:extLst>
              </p:cNvPr>
              <p:cNvSpPr>
                <a:spLocks noGrp="1"/>
              </p:cNvSpPr>
              <p:nvPr>
                <p:ph type="title"/>
              </p:nvPr>
            </p:nvSpPr>
            <p:spPr/>
            <p:txBody>
              <a:bodyPr/>
              <a:lstStyle/>
              <a:p>
                <a:r>
                  <a:rPr lang="en-IN"/>
                  <a:t>2.</a:t>
                </a:r>
                <a:r>
                  <a:rPr lang="en-IN" sz="4000"/>
                  <a:t> Oxidising Flame (</a:t>
                </a:r>
                <a14:m>
                  <m:oMathPara>
                    <m:oMathParaPr>
                      <m:jc/>
                    </m:oMathParaPr>
                    <m:oMath>
                      <m:sSub>
                        <m:sSubPr>
                          <m:ctrlPr>
                            <a:rPr lang="en-IN" sz="4000" i="1" smtClean="0">
                              <a:latin typeface="Cambria Math" panose="02040503050406030204" pitchFamily="18" charset="0"/>
                            </a:rPr>
                          </m:ctrlPr>
                        </m:sSubPr>
                        <m:e>
                          <m:r>
                            <a:rPr lang="en-IN" sz="4000" b="0" i="1" smtClean="0">
                              <a:latin typeface="Cambria Math" panose="02040503050406030204" pitchFamily="18" charset="0"/>
                            </a:rPr>
                            <m:t>𝑂</m:t>
                          </m:r>
                        </m:e>
                        <m:sub>
                          <m:r>
                            <a:rPr lang="en-IN" sz="4000" b="0" i="1" smtClean="0">
                              <a:latin typeface="Cambria Math" panose="02040503050406030204" pitchFamily="18" charset="0"/>
                            </a:rPr>
                            <m:t>2</m:t>
                          </m:r>
                        </m:sub>
                      </m:sSub>
                      <m:r>
                        <a:rPr lang="en-IN" sz="4000" b="0" i="1" smtClean="0">
                          <a:latin typeface="Cambria Math" panose="02040503050406030204" pitchFamily="18" charset="0"/>
                        </a:rPr>
                        <m:t> :</m:t>
                      </m:r>
                      <m:sSub>
                        <m:sSubPr>
                          <m:ctrlPr>
                            <a:rPr lang="en-IN" i="1">
                              <a:latin typeface="Cambria Math" panose="02040503050406030204" pitchFamily="18" charset="0"/>
                            </a:rPr>
                          </m:ctrlPr>
                        </m:sSubPr>
                        <m:e>
                          <m:r>
                            <a:rPr lang="en-IN" b="0" i="1" smtClean="0">
                              <a:latin typeface="Cambria Math" panose="02040503050406030204" pitchFamily="18" charset="0"/>
                            </a:rPr>
                            <m:t>𝐶</m:t>
                          </m:r>
                        </m:e>
                        <m:sub>
                          <m:r>
                            <a:rPr lang="en-IN" b="0" i="1">
                              <a:latin typeface="Cambria Math" panose="02040503050406030204" pitchFamily="18" charset="0"/>
                            </a:rPr>
                            <m:t>2</m:t>
                          </m:r>
                        </m:sub>
                      </m:sSub>
                      <m:sSub>
                        <m:sSubPr>
                          <m:ctrlPr>
                            <a:rPr lang="en-IN" i="1">
                              <a:latin typeface="Cambria Math" panose="02040503050406030204" pitchFamily="18" charset="0"/>
                            </a:rPr>
                          </m:ctrlPr>
                        </m:sSubPr>
                        <m:e>
                          <m:r>
                            <a:rPr lang="en-IN" b="0" i="1">
                              <a:latin typeface="Cambria Math" panose="02040503050406030204" pitchFamily="18" charset="0"/>
                            </a:rPr>
                            <m:t>𝐻</m:t>
                          </m:r>
                        </m:e>
                        <m:sub>
                          <m:r>
                            <a:rPr lang="en-IN" b="0" i="1">
                              <a:latin typeface="Cambria Math" panose="02040503050406030204" pitchFamily="18" charset="0"/>
                            </a:rPr>
                            <m:t>2</m:t>
                          </m:r>
                        </m:sub>
                      </m:sSub>
                      <m:r>
                        <a:rPr lang="en-IN" b="0" i="1">
                          <a:latin typeface="Cambria Math" panose="02040503050406030204" pitchFamily="18" charset="0"/>
                        </a:rPr>
                        <m:t> </m:t>
                      </m:r>
                    </m:oMath>
                  </m:oMathPara>
                </a14:m>
                <a:r>
                  <a:rPr lang="en-IN" sz="4000"/>
                  <a:t>= 1.5 : 1) </a:t>
                </a:r>
                <a:endParaRPr lang="en-IN"/>
              </a:p>
            </p:txBody>
          </p:sp>
        </mc:Choice>
        <mc:Fallback>
          <p:sp>
            <p:nvSpPr>
              <p:cNvPr id="2" name="Title 1">
                <a:extLst>
                  <a:ext uri="{FF2B5EF4-FFF2-40B4-BE49-F238E27FC236}">
                    <a16:creationId xmlns:a16="http://schemas.microsoft.com/office/drawing/2014/main" id="{86F4B73B-CEC7-42FF-91EF-A58AC98A92AF}"/>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IN">
                    <a:noFill/>
                  </a:rPr>
                  <a:t> </a:t>
                </a:r>
              </a:p>
            </p:txBody>
          </p:sp>
        </mc:Fallback>
      </mc:AlternateContent>
      <mc:AlternateContent>
        <mc:Choice Requires="a14">
          <p:sp>
            <p:nvSpPr>
              <p:cNvPr id="3" name="Content Placeholder 2">
                <a:extLst>
                  <a:ext uri="{FF2B5EF4-FFF2-40B4-BE49-F238E27FC236}">
                    <a16:creationId xmlns:a16="http://schemas.microsoft.com/office/drawing/2014/main" id="{3A27F3E3-A4CC-4559-B2A4-4E4DC112AC23}"/>
                  </a:ext>
                </a:extLst>
              </p:cNvPr>
              <p:cNvSpPr>
                <a:spLocks noGrp="1"/>
              </p:cNvSpPr>
              <p:nvPr>
                <p:ph idx="1"/>
              </p:nvPr>
            </p:nvSpPr>
            <p:spPr/>
            <p:txBody>
              <a:bodyPr anchor="t">
                <a:normAutofit lnSpcReduction="10000"/>
              </a:bodyPr>
              <a:lstStyle/>
              <a:p>
                <a:pPr algn="just"/>
                <a:r>
                  <a:rPr lang="en-IN" sz="2200"/>
                  <a:t>This type of flame is obtained where there is an excess of oxygen.</a:t>
                </a:r>
              </a:p>
              <a:p>
                <a:pPr algn="just"/>
                <a:r>
                  <a:rPr lang="en-IN" sz="2200"/>
                  <a:t>If, after the neutral flame has been established, the supply of oxygen is further increased, the result will be an oxidizing flame.</a:t>
                </a:r>
              </a:p>
              <a:p>
                <a:pPr algn="just"/>
                <a:r>
                  <a:rPr lang="en-IN" sz="2200"/>
                  <a:t>It is similar to neutral flame, but the inner cone is less luminous and shorter.</a:t>
                </a:r>
              </a:p>
              <a:p>
                <a:pPr algn="just"/>
                <a:r>
                  <a:rPr lang="en-IN" sz="2200"/>
                  <a:t>Moreover, an excess of oxygen causes the weld bead and the surrounding area to have a scummy or dirty appearance.</a:t>
                </a:r>
              </a:p>
              <a:p>
                <a:pPr algn="just"/>
                <a:r>
                  <a:rPr lang="en-IN" sz="2200"/>
                  <a:t>For these reasons, an oxidizing flame is of limited use in welding. It is not used in the welding of steel.</a:t>
                </a:r>
              </a:p>
              <a:p>
                <a:pPr algn="just"/>
                <a:r>
                  <a:rPr lang="en-IN" sz="2200"/>
                  <a:t>Excess oxygen results high temperature upto 3400 </a:t>
                </a:r>
                <a14:m>
                  <m:oMathPara>
                    <m:oMathParaPr>
                      <m:jc/>
                    </m:oMathParaPr>
                    <m:oMath>
                      <m:r>
                        <a:rPr lang="en-IN" sz="2200" i="1" smtClean="0">
                          <a:latin typeface="Cambria Math" panose="02040503050406030204" pitchFamily="18" charset="0"/>
                          <a:ea typeface="Cambria Math" panose="02040503050406030204" pitchFamily="18" charset="0"/>
                        </a:rPr>
                        <m:t>℃</m:t>
                      </m:r>
                    </m:oMath>
                  </m:oMathPara>
                </a14:m>
                <a:endParaRPr lang="en-IN" sz="2200"/>
              </a:p>
              <a:p>
                <a:pPr algn="just"/>
                <a:r>
                  <a:rPr lang="en-IN" sz="2200">
                    <a:solidFill>
                      <a:srgbClr val="FFFF00"/>
                    </a:solidFill>
                  </a:rPr>
                  <a:t>A slightly oxidizing flame is helpful when welding most: </a:t>
                </a:r>
              </a:p>
              <a:p>
                <a:pPr marL="0" indent="0" algn="just">
                  <a:buNone/>
                </a:pPr>
                <a:r>
                  <a:rPr lang="en-IN" sz="2200"/>
                  <a:t>Copper-base metals</a:t>
                </a:r>
              </a:p>
              <a:p>
                <a:pPr marL="0" indent="0" algn="just">
                  <a:buNone/>
                </a:pPr>
                <a:r>
                  <a:rPr lang="en-IN" sz="2200"/>
                  <a:t>Zinc-base metals</a:t>
                </a:r>
              </a:p>
              <a:p>
                <a:pPr algn="just"/>
                <a:endParaRPr lang="en-IN" sz="2200"/>
              </a:p>
              <a:p>
                <a:endParaRPr lang="en-IN"/>
              </a:p>
            </p:txBody>
          </p:sp>
        </mc:Choice>
        <mc:Fallback>
          <p:sp>
            <p:nvSpPr>
              <p:cNvPr id="3" name="Content Placeholder 2">
                <a:extLst>
                  <a:ext uri="{FF2B5EF4-FFF2-40B4-BE49-F238E27FC236}">
                    <a16:creationId xmlns:a16="http://schemas.microsoft.com/office/drawing/2014/main" id="{3A27F3E3-A4CC-4559-B2A4-4E4DC112AC23}"/>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IN">
                    <a:noFill/>
                  </a:rPr>
                  <a:t> </a:t>
                </a:r>
              </a:p>
            </p:txBody>
          </p:sp>
        </mc:Fallback>
      </mc:AlternateContent>
      <p:grpSp>
        <p:nvGrpSpPr>
          <p:cNvPr id="8" name="Group 7">
            <a:extLst>
              <a:ext uri="{FF2B5EF4-FFF2-40B4-BE49-F238E27FC236}">
                <a16:creationId xmlns:a16="http://schemas.microsoft.com/office/drawing/2014/main" id="{5FD9549E-85B2-4238-AE8E-A95DA08A43ED}"/>
              </a:ext>
            </a:extLst>
          </p:cNvPr>
          <p:cNvGrpSpPr/>
          <p:nvPr/>
        </p:nvGrpSpPr>
        <p:grpSpPr>
          <a:xfrm>
            <a:off x="8897082" y="4055806"/>
            <a:ext cx="2843404" cy="2802194"/>
            <a:chOff x="8084574" y="2912806"/>
            <a:chExt cx="1828800" cy="1752600"/>
          </a:xfrm>
        </p:grpSpPr>
        <p:pic>
          <p:nvPicPr>
            <p:cNvPr id="5" name="Content Placeholder 3" descr="Scan1007_0.tmp">
              <a:extLst>
                <a:ext uri="{FF2B5EF4-FFF2-40B4-BE49-F238E27FC236}">
                  <a16:creationId xmlns:a16="http://schemas.microsoft.com/office/drawing/2014/main" id="{8C0BD0FF-9E06-4DF0-B27F-F9CAA410BDD4}"/>
                </a:ext>
              </a:extLst>
            </p:cNvPr>
            <p:cNvPicPr>
              <a:picLocks noChangeAspect="1"/>
            </p:cNvPicPr>
            <p:nvPr/>
          </p:nvPicPr>
          <p:blipFill>
            <a:blip r:embed="rId4">
              <a:lum contrast="40000"/>
              <a:extLst>
                <a:ext uri="{28A0092B-C50C-407E-A947-70E740481C1C}">
                  <a14:useLocalDpi xmlns:a14="http://schemas.microsoft.com/office/drawing/2010/main" val="0"/>
                </a:ext>
              </a:extLst>
            </a:blip>
            <a:srcRect l="34091" t="18626" r="38635" b="34584"/>
            <a:stretch>
              <a:fillRect/>
            </a:stretch>
          </p:blipFill>
          <p:spPr bwMode="auto">
            <a:xfrm>
              <a:off x="8084574" y="2912806"/>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descr="Scan1007_0.tmp">
              <a:extLst>
                <a:ext uri="{FF2B5EF4-FFF2-40B4-BE49-F238E27FC236}">
                  <a16:creationId xmlns:a16="http://schemas.microsoft.com/office/drawing/2014/main" id="{6AB49C8B-8B30-44E3-A481-0D14DC645C5C}"/>
                </a:ext>
              </a:extLst>
            </p:cNvPr>
            <p:cNvPicPr>
              <a:picLocks noChangeAspect="1"/>
            </p:cNvPicPr>
            <p:nvPr/>
          </p:nvPicPr>
          <p:blipFill>
            <a:blip r:embed="rId4">
              <a:lum contrast="40000"/>
              <a:extLst>
                <a:ext uri="{28A0092B-C50C-407E-A947-70E740481C1C}">
                  <a14:useLocalDpi xmlns:a14="http://schemas.microsoft.com/office/drawing/2010/main" val="0"/>
                </a:ext>
              </a:extLst>
            </a:blip>
            <a:srcRect r="79672" b="81804"/>
            <a:stretch>
              <a:fillRect/>
            </a:stretch>
          </p:blipFill>
          <p:spPr bwMode="auto">
            <a:xfrm>
              <a:off x="8327923" y="2945405"/>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5485155"/>
      </p:ext>
    </p:extLst>
  </p:cSld>
  <p:clrMapOvr>
    <a:masterClrMapping/>
  </p:clrMapOvr>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ECC4ED3-856A-4E77-A0F9-09B1990FA016}"/>
              </a:ext>
            </a:extLst>
          </p:cNvPr>
          <p:cNvSpPr>
            <a:spLocks noGrp="1"/>
          </p:cNvSpPr>
          <p:nvPr>
            <p:ph type="title"/>
          </p:nvPr>
        </p:nvSpPr>
        <p:spPr/>
        <p:txBody>
          <a:bodyPr/>
          <a:lstStyle/>
          <a:p>
            <a:r>
              <a:rPr lang="en-IN" sz="4000"/>
              <a:t>3. Carburising Flame</a:t>
            </a:r>
            <a:endParaRPr lang="en-IN"/>
          </a:p>
        </p:txBody>
      </p:sp>
      <mc:AlternateContent>
        <mc:Choice Requires="a14">
          <p:sp>
            <p:nvSpPr>
              <p:cNvPr id="3" name="Content Placeholder 2">
                <a:extLst>
                  <a:ext uri="{FF2B5EF4-FFF2-40B4-BE49-F238E27FC236}">
                    <a16:creationId xmlns:a16="http://schemas.microsoft.com/office/drawing/2014/main" id="{A3E5105B-E12B-4B57-A103-6CCF45BC173B}"/>
                  </a:ext>
                </a:extLst>
              </p:cNvPr>
              <p:cNvSpPr>
                <a:spLocks noGrp="1"/>
              </p:cNvSpPr>
              <p:nvPr>
                <p:ph idx="1"/>
              </p:nvPr>
            </p:nvSpPr>
            <p:spPr>
              <a:xfrm>
                <a:off x="451514" y="999201"/>
                <a:ext cx="11288972" cy="5726063"/>
              </a:xfrm>
            </p:spPr>
            <p:txBody>
              <a:bodyPr anchor="t">
                <a:normAutofit/>
              </a:bodyPr>
              <a:lstStyle/>
              <a:p>
                <a:pPr algn="just"/>
                <a:r>
                  <a:rPr lang="en-IN" sz="2400"/>
                  <a:t>A carburising flame is or reducing flame is obtained when an excess of acetylene is supplied than which is required theoretically.</a:t>
                </a:r>
              </a:p>
              <a:p>
                <a:r>
                  <a:rPr lang="en-IN" sz="2400"/>
                  <a:t>A reducing flame is recognised by three distinct zones: </a:t>
                </a:r>
              </a:p>
              <a:p>
                <a:pPr marL="514350" indent="-514350">
                  <a:buFont typeface="+mj-lt"/>
                  <a:buAutoNum type="romanLcPeriod"/>
                </a:pPr>
                <a:r>
                  <a:rPr lang="en-IN" sz="2400"/>
                  <a:t>An inner cone,</a:t>
                </a:r>
              </a:p>
              <a:p>
                <a:pPr marL="514350" indent="-514350">
                  <a:buFont typeface="+mj-lt"/>
                  <a:buAutoNum type="romanLcPeriod"/>
                </a:pPr>
                <a:r>
                  <a:rPr lang="en-IN" sz="2400"/>
                  <a:t>An intermediate cone of whitish colour and</a:t>
                </a:r>
              </a:p>
              <a:p>
                <a:pPr marL="514350" indent="-514350">
                  <a:buFont typeface="+mj-lt"/>
                  <a:buAutoNum type="romanLcPeriod"/>
                </a:pPr>
                <a:r>
                  <a:rPr lang="en-IN" sz="2400"/>
                  <a:t>An outer cone of bluish colour.</a:t>
                </a:r>
              </a:p>
              <a:p>
                <a:r>
                  <a:rPr lang="en-IN" sz="2400"/>
                  <a:t>This flame is used where it is required to keep oxidation to minimum.</a:t>
                </a:r>
              </a:p>
              <a:p>
                <a:r>
                  <a:rPr lang="en-IN" sz="2400"/>
                  <a:t>Excess acetylene  results in temperature from  2000 </a:t>
                </a:r>
                <a14:m>
                  <m:oMathPara>
                    <m:oMathParaPr>
                      <m:jc/>
                    </m:oMathParaPr>
                    <m:oMath>
                      <m:r>
                        <a:rPr lang="en-IN" sz="2400" i="1" smtClean="0">
                          <a:latin typeface="Cambria Math" panose="02040503050406030204" pitchFamily="18" charset="0"/>
                          <a:ea typeface="Cambria Math" panose="02040503050406030204" pitchFamily="18" charset="0"/>
                        </a:rPr>
                        <m:t>℃</m:t>
                      </m:r>
                    </m:oMath>
                  </m:oMathPara>
                </a14:m>
                <a:r>
                  <a:rPr lang="en-IN" sz="2400"/>
                  <a:t> to 2700 </a:t>
                </a:r>
                <a14:m>
                  <m:oMathPara>
                    <m:oMathParaPr>
                      <m:jc/>
                    </m:oMathParaPr>
                    <m:oMath>
                      <m:r>
                        <a:rPr lang="en-IN" sz="2400" i="1">
                          <a:latin typeface="Cambria Math" panose="02040503050406030204" pitchFamily="18" charset="0"/>
                          <a:ea typeface="Cambria Math" panose="02040503050406030204" pitchFamily="18" charset="0"/>
                        </a:rPr>
                        <m:t>℃</m:t>
                      </m:r>
                    </m:oMath>
                  </m:oMathPara>
                </a14:m>
                <a:r>
                  <a:rPr lang="en-IN" sz="2400"/>
                  <a:t>.</a:t>
                </a:r>
              </a:p>
              <a:p>
                <a:r>
                  <a:rPr lang="en-IN" sz="2400"/>
                  <a:t>This flame is used for materials which oxidise rapidly like steel and aluminium . It is suitable for welding low alloy steels, low carbon steels and for  welding those metals which do not tend to absorb carbon. </a:t>
                </a:r>
              </a:p>
              <a:p>
                <a:endParaRPr lang="en-IN" sz="2400"/>
              </a:p>
              <a:p>
                <a:endParaRPr lang="en-IN" sz="2400"/>
              </a:p>
              <a:p>
                <a:pPr marL="0" indent="0">
                  <a:buNone/>
                </a:pPr>
                <a:endParaRPr lang="en-IN" sz="2400"/>
              </a:p>
            </p:txBody>
          </p:sp>
        </mc:Choice>
        <mc:Fallback>
          <p:sp>
            <p:nvSpPr>
              <p:cNvPr id="3" name="Content Placeholder 2">
                <a:extLst>
                  <a:ext uri="{FF2B5EF4-FFF2-40B4-BE49-F238E27FC236}">
                    <a16:creationId xmlns:a16="http://schemas.microsoft.com/office/drawing/2014/main" id="{A3E5105B-E12B-4B57-A103-6CCF45BC173B}"/>
                  </a:ext>
                </a:extLst>
              </p:cNvPr>
              <p:cNvSpPr>
                <a:spLocks noGrp="1" noRot="1" noChangeAspect="1" noMove="1" noResize="1" noEditPoints="1" noAdjustHandles="1" noChangeArrowheads="1" noChangeShapeType="1" noTextEdit="1"/>
              </p:cNvSpPr>
              <p:nvPr>
                <p:ph idx="1"/>
              </p:nvPr>
            </p:nvSpPr>
            <p:spPr>
              <a:xfrm>
                <a:off x="451514" y="999201"/>
                <a:ext cx="11288972" cy="5726063"/>
              </a:xfrm>
              <a:blipFill>
                <a:blip r:embed="rId2"/>
                <a:stretch>
                  <a:fillRect/>
                </a:stretch>
              </a:blipFill>
            </p:spPr>
            <p:txBody>
              <a:bodyPr/>
              <a:lstStyle/>
              <a:p>
                <a:r>
                  <a:rPr lang="en-IN">
                    <a:noFill/>
                  </a:rPr>
                  <a:t> </a:t>
                </a:r>
              </a:p>
            </p:txBody>
          </p:sp>
        </mc:Fallback>
      </mc:AlternateContent>
      <p:pic>
        <p:nvPicPr>
          <p:cNvPr id="5" name="Content Placeholder 3" descr="Scan1007_0.tmp">
            <a:extLst>
              <a:ext uri="{FF2B5EF4-FFF2-40B4-BE49-F238E27FC236}">
                <a16:creationId xmlns:a16="http://schemas.microsoft.com/office/drawing/2014/main" id="{41198540-7C69-447B-BDC7-D66C85314B93}"/>
              </a:ext>
            </a:extLst>
          </p:cNvPr>
          <p:cNvPicPr>
            <a:picLocks noChangeAspect="1"/>
          </p:cNvPicPr>
          <p:nvPr/>
        </p:nvPicPr>
        <p:blipFill>
          <a:blip r:embed="rId3">
            <a:lum contrast="40000"/>
            <a:extLst>
              <a:ext uri="{28A0092B-C50C-407E-A947-70E740481C1C}">
                <a14:useLocalDpi xmlns:a14="http://schemas.microsoft.com/office/drawing/2010/main" val="0"/>
              </a:ext>
            </a:extLst>
          </a:blip>
          <a:srcRect l="65909" b="36618"/>
          <a:stretch>
            <a:fillRect/>
          </a:stretch>
        </p:blipFill>
        <p:spPr bwMode="auto">
          <a:xfrm>
            <a:off x="9454486" y="1437968"/>
            <a:ext cx="2286000" cy="28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630026"/>
      </p:ext>
    </p:extLst>
  </p:cSld>
  <p:clrMapOvr>
    <a:masterClrMapping/>
  </p:clrMapOvr>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23121B-4EBF-4771-9597-920B6A08A962}"/>
              </a:ext>
            </a:extLst>
          </p:cNvPr>
          <p:cNvSpPr>
            <a:spLocks noGrp="1"/>
          </p:cNvSpPr>
          <p:nvPr>
            <p:ph type="title"/>
          </p:nvPr>
        </p:nvSpPr>
        <p:spPr/>
        <p:txBody>
          <a:bodyPr/>
          <a:lstStyle/>
          <a:p>
            <a:r>
              <a:rPr lang="en-IN"/>
              <a:t>Gas Welding Equipments:</a:t>
            </a:r>
          </a:p>
        </p:txBody>
      </p:sp>
      <mc:AlternateContent>
        <mc:Choice Requires="a14">
          <p:sp>
            <p:nvSpPr>
              <p:cNvPr id="3" name="Content Placeholder 2">
                <a:extLst>
                  <a:ext uri="{FF2B5EF4-FFF2-40B4-BE49-F238E27FC236}">
                    <a16:creationId xmlns:a16="http://schemas.microsoft.com/office/drawing/2014/main" id="{3BC9B6F0-16DA-4BAB-BB50-41E096B3FF2F}"/>
                  </a:ext>
                </a:extLst>
              </p:cNvPr>
              <p:cNvSpPr>
                <a:spLocks noGrp="1"/>
              </p:cNvSpPr>
              <p:nvPr>
                <p:ph idx="1"/>
              </p:nvPr>
            </p:nvSpPr>
            <p:spPr>
              <a:xfrm>
                <a:off x="324465" y="999202"/>
                <a:ext cx="8332838" cy="5637572"/>
              </a:xfrm>
            </p:spPr>
            <p:txBody>
              <a:bodyPr anchor="t">
                <a:normAutofit/>
              </a:bodyPr>
              <a:lstStyle/>
              <a:p>
                <a:pPr marL="457200" indent="-457200" algn="just">
                  <a:buFont typeface="+mj-lt"/>
                  <a:buAutoNum type="arabicPeriod"/>
                </a:pPr>
                <a:r>
                  <a:rPr lang="en-IN" sz="2200" b="1">
                    <a:solidFill>
                      <a:schemeClr val="accent3"/>
                    </a:solidFill>
                  </a:rPr>
                  <a:t>Oxygen Gas Cylinder: </a:t>
                </a:r>
              </a:p>
              <a:p>
                <a:pPr algn="just"/>
                <a:r>
                  <a:rPr lang="en-IN" sz="2200"/>
                  <a:t>The standard colour for the oxygen gas cylinder is </a:t>
                </a:r>
                <a:r>
                  <a:rPr lang="en-IN" sz="2200">
                    <a:solidFill>
                      <a:srgbClr val="FFFF00"/>
                    </a:solidFill>
                  </a:rPr>
                  <a:t>black</a:t>
                </a:r>
                <a:r>
                  <a:rPr lang="en-IN" sz="2200"/>
                  <a:t>.</a:t>
                </a:r>
              </a:p>
              <a:p>
                <a:pPr algn="just"/>
                <a:r>
                  <a:rPr lang="en-IN" sz="2200"/>
                  <a:t>The oxygen cylinder are usually at a pressure of </a:t>
                </a:r>
                <a:r>
                  <a:rPr lang="en-IN" sz="2200">
                    <a:solidFill>
                      <a:srgbClr val="FFFF00"/>
                    </a:solidFill>
                  </a:rPr>
                  <a:t>12.5 to 14 MN/</a:t>
                </a:r>
                <a14:m>
                  <m:oMathPara>
                    <m:oMathParaPr>
                      <m:jc/>
                    </m:oMathParaPr>
                    <m:oMath>
                      <m:sSup>
                        <m:sSupPr>
                          <m:ctrlPr>
                            <a:rPr lang="en-IN" sz="2200" i="1" smtClean="0">
                              <a:solidFill>
                                <a:srgbClr val="FFFF00"/>
                              </a:solidFill>
                              <a:latin typeface="Cambria Math" panose="02040503050406030204" pitchFamily="18" charset="0"/>
                            </a:rPr>
                          </m:ctrlPr>
                        </m:sSupPr>
                        <m:e>
                          <m:r>
                            <a:rPr lang="en-IN" sz="2200" b="0" i="1" smtClean="0">
                              <a:solidFill>
                                <a:srgbClr val="FFFF00"/>
                              </a:solidFill>
                              <a:latin typeface="Cambria Math" panose="02040503050406030204" pitchFamily="18" charset="0"/>
                            </a:rPr>
                            <m:t>𝑚</m:t>
                          </m:r>
                        </m:e>
                        <m:sup>
                          <m:r>
                            <a:rPr lang="en-IN" sz="2200" b="0" i="1" smtClean="0">
                              <a:solidFill>
                                <a:srgbClr val="FFFF00"/>
                              </a:solidFill>
                              <a:latin typeface="Cambria Math" panose="02040503050406030204" pitchFamily="18" charset="0"/>
                            </a:rPr>
                            <m:t>2</m:t>
                          </m:r>
                        </m:sup>
                      </m:sSup>
                    </m:oMath>
                  </m:oMathPara>
                </a14:m>
                <a:r>
                  <a:rPr lang="en-IN" sz="2200">
                    <a:solidFill>
                      <a:srgbClr val="FFFF00"/>
                    </a:solidFill>
                  </a:rPr>
                  <a:t> </a:t>
                </a:r>
                <a:r>
                  <a:rPr lang="en-IN" sz="2200"/>
                  <a:t>and have capacity of </a:t>
                </a:r>
                <a:r>
                  <a:rPr lang="en-IN" sz="2200">
                    <a:solidFill>
                      <a:srgbClr val="FFFF00"/>
                    </a:solidFill>
                  </a:rPr>
                  <a:t>6.23 </a:t>
                </a:r>
                <a14:m>
                  <m:oMathPara>
                    <m:oMathParaPr>
                      <m:jc/>
                    </m:oMathParaPr>
                    <m:oMath>
                      <m:sSup>
                        <m:sSupPr>
                          <m:ctrlPr>
                            <a:rPr lang="en-IN" sz="2200" i="1">
                              <a:solidFill>
                                <a:srgbClr val="FFFF00"/>
                              </a:solidFill>
                              <a:latin typeface="Cambria Math" panose="02040503050406030204" pitchFamily="18" charset="0"/>
                            </a:rPr>
                          </m:ctrlPr>
                        </m:sSupPr>
                        <m:e>
                          <m:r>
                            <a:rPr lang="en-IN" sz="2200" i="1">
                              <a:solidFill>
                                <a:srgbClr val="FFFF00"/>
                              </a:solidFill>
                              <a:latin typeface="Cambria Math" panose="02040503050406030204" pitchFamily="18" charset="0"/>
                            </a:rPr>
                            <m:t>𝑚</m:t>
                          </m:r>
                        </m:e>
                        <m:sup>
                          <m:r>
                            <a:rPr lang="en-IN" sz="2200" b="0" i="1" smtClean="0">
                              <a:solidFill>
                                <a:srgbClr val="FFFF00"/>
                              </a:solidFill>
                              <a:latin typeface="Cambria Math" panose="02040503050406030204" pitchFamily="18" charset="0"/>
                            </a:rPr>
                            <m:t>3</m:t>
                          </m:r>
                        </m:sup>
                      </m:sSup>
                      <m:r>
                        <m:rPr>
                          <m:sty m:val="p"/>
                        </m:rPr>
                        <a:rPr lang="en-IN" sz="2200" b="0" i="0" smtClean="0">
                          <a:solidFill>
                            <a:srgbClr val="FFFF00"/>
                          </a:solidFill>
                          <a:latin typeface="Cambria Math" panose="02040503050406030204" pitchFamily="18" charset="0"/>
                        </a:rPr>
                        <m:t>.</m:t>
                      </m:r>
                    </m:oMath>
                  </m:oMathPara>
                </a14:m>
                <a:endParaRPr lang="en-IN" sz="2200">
                  <a:solidFill>
                    <a:srgbClr val="FFFF00"/>
                  </a:solidFill>
                </a:endParaRPr>
              </a:p>
              <a:p>
                <a:pPr marL="457200" indent="-457200" algn="just">
                  <a:buFont typeface="+mj-lt"/>
                  <a:buAutoNum type="arabicPeriod" startAt="2"/>
                </a:pPr>
                <a:r>
                  <a:rPr lang="en-IN" sz="2200" b="1">
                    <a:solidFill>
                      <a:schemeClr val="accent3"/>
                    </a:solidFill>
                  </a:rPr>
                  <a:t>Acetylene Gas Cylinder : </a:t>
                </a:r>
              </a:p>
              <a:p>
                <a:pPr algn="just"/>
                <a:r>
                  <a:rPr lang="en-IN" sz="2200"/>
                  <a:t>The standard colour for the Acetylene gas cylinder is </a:t>
                </a:r>
                <a:r>
                  <a:rPr lang="en-IN" sz="2200">
                    <a:solidFill>
                      <a:srgbClr val="FFFF00"/>
                    </a:solidFill>
                  </a:rPr>
                  <a:t>maroon</a:t>
                </a:r>
                <a:r>
                  <a:rPr lang="en-IN" sz="2200"/>
                  <a:t>.</a:t>
                </a:r>
              </a:p>
              <a:p>
                <a:pPr algn="just"/>
                <a:r>
                  <a:rPr lang="en-IN" sz="2200"/>
                  <a:t>The acetylene is stored in cylinders under initial pressure of </a:t>
                </a:r>
                <a:r>
                  <a:rPr lang="en-IN" sz="2200">
                    <a:solidFill>
                      <a:srgbClr val="FFFF00"/>
                    </a:solidFill>
                  </a:rPr>
                  <a:t>1.545 KN/</a:t>
                </a:r>
                <a14:m>
                  <m:oMathPara>
                    <m:oMathParaPr>
                      <m:jc/>
                    </m:oMathParaPr>
                    <m:oMath>
                      <m:sSup>
                        <m:sSupPr>
                          <m:ctrlPr>
                            <a:rPr lang="en-IN" sz="2200" i="1" smtClean="0">
                              <a:solidFill>
                                <a:srgbClr val="FFFF00"/>
                              </a:solidFill>
                              <a:latin typeface="Cambria Math" panose="02040503050406030204" pitchFamily="18" charset="0"/>
                            </a:rPr>
                          </m:ctrlPr>
                        </m:sSupPr>
                        <m:e>
                          <m:r>
                            <a:rPr lang="en-IN" sz="2200" b="0" i="1" smtClean="0">
                              <a:solidFill>
                                <a:srgbClr val="FFFF00"/>
                              </a:solidFill>
                              <a:latin typeface="Cambria Math" panose="02040503050406030204" pitchFamily="18" charset="0"/>
                            </a:rPr>
                            <m:t>𝑚</m:t>
                          </m:r>
                        </m:e>
                        <m:sup>
                          <m:r>
                            <a:rPr lang="en-IN" sz="2200" b="0" i="1" smtClean="0">
                              <a:solidFill>
                                <a:srgbClr val="FFFF00"/>
                              </a:solidFill>
                              <a:latin typeface="Cambria Math" panose="02040503050406030204" pitchFamily="18" charset="0"/>
                            </a:rPr>
                            <m:t>2</m:t>
                          </m:r>
                        </m:sup>
                      </m:sSup>
                    </m:oMath>
                  </m:oMathPara>
                </a14:m>
                <a:r>
                  <a:rPr lang="en-IN" sz="2200">
                    <a:solidFill>
                      <a:srgbClr val="FFFF00"/>
                    </a:solidFill>
                  </a:rPr>
                  <a:t> </a:t>
                </a:r>
                <a:r>
                  <a:rPr lang="en-IN" sz="2200"/>
                  <a:t>and have capacity of </a:t>
                </a:r>
                <a:r>
                  <a:rPr lang="en-IN" sz="2200">
                    <a:solidFill>
                      <a:srgbClr val="FFFF00"/>
                    </a:solidFill>
                  </a:rPr>
                  <a:t>7.6 </a:t>
                </a:r>
                <a14:m>
                  <m:oMathPara>
                    <m:oMathParaPr>
                      <m:jc/>
                    </m:oMathParaPr>
                    <m:oMath>
                      <m:sSup>
                        <m:sSupPr>
                          <m:ctrlPr>
                            <a:rPr lang="en-IN" sz="2200" i="1">
                              <a:solidFill>
                                <a:srgbClr val="FFFF00"/>
                              </a:solidFill>
                              <a:latin typeface="Cambria Math" panose="02040503050406030204" pitchFamily="18" charset="0"/>
                            </a:rPr>
                          </m:ctrlPr>
                        </m:sSupPr>
                        <m:e>
                          <m:r>
                            <a:rPr lang="en-IN" sz="2200" i="1">
                              <a:solidFill>
                                <a:srgbClr val="FFFF00"/>
                              </a:solidFill>
                              <a:latin typeface="Cambria Math" panose="02040503050406030204" pitchFamily="18" charset="0"/>
                            </a:rPr>
                            <m:t>𝑚</m:t>
                          </m:r>
                        </m:e>
                        <m:sup>
                          <m:r>
                            <a:rPr lang="en-IN" sz="2200" i="1">
                              <a:solidFill>
                                <a:srgbClr val="FFFF00"/>
                              </a:solidFill>
                              <a:latin typeface="Cambria Math" panose="02040503050406030204" pitchFamily="18" charset="0"/>
                            </a:rPr>
                            <m:t>3</m:t>
                          </m:r>
                        </m:sup>
                      </m:sSup>
                    </m:oMath>
                  </m:oMathPara>
                </a14:m>
                <a:r>
                  <a:rPr lang="en-IN" sz="2200">
                    <a:solidFill>
                      <a:srgbClr val="FFFF00"/>
                    </a:solidFill>
                  </a:rPr>
                  <a:t>.</a:t>
                </a:r>
              </a:p>
              <a:p>
                <a:pPr algn="just"/>
                <a:r>
                  <a:rPr lang="en-IN" sz="2200"/>
                  <a:t>The acetylene cylinders are equipped with fusible plugs in order to save the cylinders from explosion in case of fire.</a:t>
                </a:r>
              </a:p>
              <a:p>
                <a:pPr marL="0" indent="0" algn="just">
                  <a:buNone/>
                </a:pPr>
                <a:endParaRPr lang="en-IN" sz="2200"/>
              </a:p>
              <a:p>
                <a:pPr marL="0" indent="0" algn="just">
                  <a:buNone/>
                </a:pPr>
                <a:endParaRPr lang="en-IN" sz="2200"/>
              </a:p>
              <a:p>
                <a:endParaRPr lang="en-IN" sz="2200" b="1">
                  <a:solidFill>
                    <a:schemeClr val="accent3"/>
                  </a:solidFill>
                </a:endParaRPr>
              </a:p>
            </p:txBody>
          </p:sp>
        </mc:Choice>
        <mc:Fallback>
          <p:sp>
            <p:nvSpPr>
              <p:cNvPr id="3" name="Content Placeholder 2">
                <a:extLst>
                  <a:ext uri="{FF2B5EF4-FFF2-40B4-BE49-F238E27FC236}">
                    <a16:creationId xmlns:a16="http://schemas.microsoft.com/office/drawing/2014/main" id="{3BC9B6F0-16DA-4BAB-BB50-41E096B3FF2F}"/>
                  </a:ext>
                </a:extLst>
              </p:cNvPr>
              <p:cNvSpPr>
                <a:spLocks noGrp="1" noRot="1" noChangeAspect="1" noMove="1" noResize="1" noEditPoints="1" noAdjustHandles="1" noChangeArrowheads="1" noChangeShapeType="1" noTextEdit="1"/>
              </p:cNvSpPr>
              <p:nvPr>
                <p:ph idx="1"/>
              </p:nvPr>
            </p:nvSpPr>
            <p:spPr>
              <a:xfrm>
                <a:off x="324465" y="999202"/>
                <a:ext cx="8332838" cy="5637572"/>
              </a:xfrm>
              <a:blipFill>
                <a:blip r:embed="rId2"/>
                <a:stretch>
                  <a:fillRect/>
                </a:stretch>
              </a:blipFill>
            </p:spPr>
            <p:txBody>
              <a:bodyPr/>
              <a:lstStyle/>
              <a:p>
                <a:r>
                  <a:rPr lang="en-IN">
                    <a:noFill/>
                  </a:rPr>
                  <a:t> </a:t>
                </a:r>
              </a:p>
            </p:txBody>
          </p:sp>
        </mc:Fallback>
      </mc:AlternateContent>
      <p:pic>
        <p:nvPicPr>
          <p:cNvPr id="2050" name="Picture 2" descr="The Distance Between Oxygen And Acetylene Cylinders When Storing">
            <a:extLst>
              <a:ext uri="{FF2B5EF4-FFF2-40B4-BE49-F238E27FC236}">
                <a16:creationId xmlns:a16="http://schemas.microsoft.com/office/drawing/2014/main" id="{C789FB85-A98B-4AEE-A82D-492B631C1E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192000" y="4336025"/>
            <a:ext cx="2778125" cy="195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7FE2B2-DA25-4A6C-8719-E5751959D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589" y="1326853"/>
            <a:ext cx="2778124" cy="4982270"/>
          </a:xfrm>
          <a:prstGeom prst="rect">
            <a:avLst/>
          </a:prstGeom>
        </p:spPr>
      </p:pic>
    </p:spTree>
    <p:extLst>
      <p:ext uri="{BB962C8B-B14F-4D97-AF65-F5344CB8AC3E}">
        <p14:creationId xmlns:p14="http://schemas.microsoft.com/office/powerpoint/2010/main" val="1463270986"/>
      </p:ext>
    </p:extLst>
  </p:cSld>
  <p:clrMapOvr>
    <a:masterClrMapping/>
  </p:clrMapOvr>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C26D40-EDFE-4F7D-BC02-19BD5EA3B0F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0CFB639-0977-4B82-98A4-8FA7025CFC83}"/>
              </a:ext>
            </a:extLst>
          </p:cNvPr>
          <p:cNvSpPr>
            <a:spLocks noGrp="1"/>
          </p:cNvSpPr>
          <p:nvPr>
            <p:ph idx="1"/>
          </p:nvPr>
        </p:nvSpPr>
        <p:spPr>
          <a:xfrm>
            <a:off x="451514" y="999201"/>
            <a:ext cx="8353273" cy="5652321"/>
          </a:xfrm>
        </p:spPr>
        <p:txBody>
          <a:bodyPr anchor="t">
            <a:normAutofit/>
          </a:bodyPr>
          <a:lstStyle/>
          <a:p>
            <a:pPr marL="457200" marR="0" lvl="0" indent="-457200" algn="just" defTabSz="457200" rtl="0" eaLnBrk="1" fontAlgn="auto" latinLnBrk="0" hangingPunct="1">
              <a:lnSpc>
                <a:spcPct val="100000"/>
              </a:lnSpc>
              <a:spcBef>
                <a:spcPct val="20000"/>
              </a:spcBef>
              <a:spcAft>
                <a:spcPts val="600"/>
              </a:spcAft>
              <a:buClr>
                <a:srgbClr val="00C6BB"/>
              </a:buClr>
              <a:buSzTx/>
              <a:buFont typeface="+mj-lt"/>
              <a:buAutoNum type="arabicPeriod" startAt="3"/>
              <a:defRPr/>
            </a:pPr>
            <a:r>
              <a:rPr kumimoji="0" lang="en-IN" sz="2200" b="1" i="0" u="none" strike="noStrike" kern="1200" cap="none" spc="0" normalizeH="0" baseline="0" noProof="0">
                <a:ln>
                  <a:noFill/>
                </a:ln>
                <a:solidFill>
                  <a:srgbClr val="B6DF5E"/>
                </a:solidFill>
                <a:effectLst/>
                <a:uLnTx/>
                <a:uFillTx/>
                <a:latin typeface="Times New Roman"/>
                <a:ea typeface="+mn-ea"/>
                <a:cs typeface="+mn-cs"/>
              </a:rPr>
              <a:t>Oxygen and Acetylene Pressure Regulators : </a:t>
            </a:r>
          </a:p>
          <a:p>
            <a:pPr marL="0" marR="0" lvl="0" indent="0" algn="just" defTabSz="457200" rtl="0" eaLnBrk="1" fontAlgn="auto" latinLnBrk="0" hangingPunct="1">
              <a:lnSpc>
                <a:spcPct val="100000"/>
              </a:lnSpc>
              <a:spcBef>
                <a:spcPct val="20000"/>
              </a:spcBef>
              <a:spcAft>
                <a:spcPts val="600"/>
              </a:spcAft>
              <a:buClr>
                <a:srgbClr val="00C6BB"/>
              </a:buClr>
              <a:buSzTx/>
              <a:buFont typeface="Wingdings 2" charset="2"/>
              <a:buNone/>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The Purpose of using a gas pressure regulator are :</a:t>
            </a:r>
          </a:p>
          <a:p>
            <a:pPr marL="514350" marR="0" lvl="0" indent="-514350" algn="just" defTabSz="457200" rtl="0" eaLnBrk="1" fontAlgn="auto" latinLnBrk="0" hangingPunct="1">
              <a:lnSpc>
                <a:spcPct val="100000"/>
              </a:lnSpc>
              <a:spcBef>
                <a:spcPct val="20000"/>
              </a:spcBef>
              <a:spcAft>
                <a:spcPts val="600"/>
              </a:spcAft>
              <a:buClr>
                <a:srgbClr val="00C6BB"/>
              </a:buClr>
              <a:buSzTx/>
              <a:buFont typeface="+mj-lt"/>
              <a:buAutoNum type="romanLcPeriod"/>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To reduce the high pressure of the gas in the cylinder to a suitable working pressure and</a:t>
            </a:r>
          </a:p>
          <a:p>
            <a:pPr marL="514350" marR="0" lvl="0" indent="-514350" algn="just" defTabSz="457200" rtl="0" eaLnBrk="1" fontAlgn="auto" latinLnBrk="0" hangingPunct="1">
              <a:lnSpc>
                <a:spcPct val="100000"/>
              </a:lnSpc>
              <a:spcBef>
                <a:spcPct val="20000"/>
              </a:spcBef>
              <a:spcAft>
                <a:spcPts val="600"/>
              </a:spcAft>
              <a:buClr>
                <a:srgbClr val="00C6BB"/>
              </a:buClr>
              <a:buSzTx/>
              <a:buFont typeface="+mj-lt"/>
              <a:buAutoNum type="romanLcPeriod"/>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To provide a steady flow of gas under varying cylinder pressures.</a:t>
            </a:r>
            <a:endParaRPr lang="en-IN" sz="2200" b="1">
              <a:solidFill>
                <a:schemeClr val="accent3"/>
              </a:solidFill>
            </a:endParaRPr>
          </a:p>
          <a:p>
            <a:pPr marL="457200" indent="-457200" algn="just">
              <a:buFont typeface="+mj-lt"/>
              <a:buAutoNum type="arabicPeriod" startAt="4"/>
            </a:pPr>
            <a:endParaRPr lang="en-IN" sz="2200" b="1">
              <a:solidFill>
                <a:schemeClr val="accent3"/>
              </a:solidFill>
            </a:endParaRPr>
          </a:p>
          <a:p>
            <a:pPr marL="457200" indent="-457200" algn="just">
              <a:buFont typeface="+mj-lt"/>
              <a:buAutoNum type="arabicPeriod" startAt="4"/>
            </a:pPr>
            <a:r>
              <a:rPr lang="en-IN" sz="2200" b="1">
                <a:solidFill>
                  <a:schemeClr val="accent3"/>
                </a:solidFill>
              </a:rPr>
              <a:t>Oxygen and Acetylene Gas Hoses : </a:t>
            </a:r>
            <a:r>
              <a:rPr lang="en-IN" sz="2200"/>
              <a:t>The hose connects the outlet of the </a:t>
            </a:r>
            <a:r>
              <a:rPr lang="en-IN" sz="2200">
                <a:solidFill>
                  <a:srgbClr val="FFFF00"/>
                </a:solidFill>
              </a:rPr>
              <a:t>pressure reducing valve</a:t>
            </a:r>
            <a:r>
              <a:rPr lang="en-IN" sz="2200"/>
              <a:t> and </a:t>
            </a:r>
            <a:r>
              <a:rPr lang="en-IN" sz="2200">
                <a:solidFill>
                  <a:srgbClr val="FFFF00"/>
                </a:solidFill>
              </a:rPr>
              <a:t>blow pipe</a:t>
            </a:r>
            <a:r>
              <a:rPr lang="en-IN" sz="2200"/>
              <a:t>. </a:t>
            </a:r>
          </a:p>
          <a:p>
            <a:pPr algn="just"/>
            <a:r>
              <a:rPr lang="en-IN" sz="2200"/>
              <a:t>Rubber tubing is necessary for flexibility, but it should be of highest quality.</a:t>
            </a:r>
          </a:p>
          <a:p>
            <a:pPr algn="just"/>
            <a:r>
              <a:rPr lang="en-IN" sz="2200"/>
              <a:t>Hose colour for supplying oxygen is </a:t>
            </a:r>
            <a:r>
              <a:rPr lang="en-IN" sz="2200">
                <a:solidFill>
                  <a:srgbClr val="FFFF00"/>
                </a:solidFill>
              </a:rPr>
              <a:t>blue.</a:t>
            </a:r>
          </a:p>
          <a:p>
            <a:pPr algn="just"/>
            <a:r>
              <a:rPr lang="en-IN" sz="2200"/>
              <a:t>Hose colour for supplying Acetylene is </a:t>
            </a:r>
            <a:r>
              <a:rPr lang="en-IN" sz="2200">
                <a:solidFill>
                  <a:srgbClr val="FFFF00"/>
                </a:solidFill>
              </a:rPr>
              <a:t>Red.</a:t>
            </a:r>
          </a:p>
          <a:p>
            <a:pPr marL="0" marR="0" lvl="0" indent="0" algn="just" defTabSz="457200" rtl="0" eaLnBrk="1" fontAlgn="auto" latinLnBrk="0" hangingPunct="1">
              <a:lnSpc>
                <a:spcPct val="100000"/>
              </a:lnSpc>
              <a:spcBef>
                <a:spcPct val="20000"/>
              </a:spcBef>
              <a:spcAft>
                <a:spcPts val="600"/>
              </a:spcAft>
              <a:buClr>
                <a:srgbClr val="00C6BB"/>
              </a:buClr>
              <a:buSzTx/>
              <a:buNone/>
              <a:defRPr/>
            </a:pPr>
            <a:endParaRPr kumimoji="0" lang="en-IN" sz="2200" b="0" i="0" u="none" strike="noStrike" kern="1200" cap="none" spc="0" normalizeH="0" baseline="0" noProof="0">
              <a:ln>
                <a:noFill/>
              </a:ln>
              <a:solidFill>
                <a:prstClr val="white"/>
              </a:solidFill>
              <a:effectLst/>
              <a:uLnTx/>
              <a:uFillTx/>
              <a:latin typeface="Times New Roman"/>
              <a:ea typeface="+mn-ea"/>
              <a:cs typeface="+mn-cs"/>
            </a:endParaRPr>
          </a:p>
          <a:p>
            <a:pPr marL="0" indent="0">
              <a:buNone/>
            </a:pPr>
            <a:endParaRPr lang="en-IN"/>
          </a:p>
        </p:txBody>
      </p:sp>
      <p:pic>
        <p:nvPicPr>
          <p:cNvPr id="7" name="Picture 4" descr="Oxygen &amp;amp;amp; Acetylene Gas Hoses (8mm x 10m)">
            <a:extLst>
              <a:ext uri="{FF2B5EF4-FFF2-40B4-BE49-F238E27FC236}">
                <a16:creationId xmlns:a16="http://schemas.microsoft.com/office/drawing/2014/main" id="{ED56BB08-7A11-48D3-A5DD-D42D39F026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14502" y="4024161"/>
            <a:ext cx="2769629" cy="24297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xygen &amp; Acetylene Welding Regulator Pressure Gauge Victor-Style Cutting  Welder">
            <a:extLst>
              <a:ext uri="{FF2B5EF4-FFF2-40B4-BE49-F238E27FC236}">
                <a16:creationId xmlns:a16="http://schemas.microsoft.com/office/drawing/2014/main" id="{AD776010-BC80-41A9-A605-98B85D5995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14503" y="999201"/>
            <a:ext cx="2769629" cy="242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1046"/>
      </p:ext>
    </p:extLst>
  </p:cSld>
  <p:clrMapOvr>
    <a:masterClrMapping/>
  </p:clrMapOvr>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A4B835D-618E-4D21-8A59-2871AF3C744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F50F14F-843F-4EBC-90A7-3C29AD9C9D24}"/>
              </a:ext>
            </a:extLst>
          </p:cNvPr>
          <p:cNvSpPr>
            <a:spLocks noGrp="1"/>
          </p:cNvSpPr>
          <p:nvPr>
            <p:ph idx="1"/>
          </p:nvPr>
        </p:nvSpPr>
        <p:spPr>
          <a:xfrm>
            <a:off x="451514" y="999202"/>
            <a:ext cx="7409376" cy="5475340"/>
          </a:xfrm>
        </p:spPr>
        <p:txBody>
          <a:bodyPr anchor="t">
            <a:normAutofit/>
          </a:bodyPr>
          <a:lstStyle/>
          <a:p>
            <a:pPr marL="457200" indent="-457200" algn="just">
              <a:buFont typeface="+mj-lt"/>
              <a:buAutoNum type="arabicPeriod" startAt="5"/>
            </a:pPr>
            <a:r>
              <a:rPr lang="en-IN" sz="2200" b="1">
                <a:solidFill>
                  <a:schemeClr val="accent3"/>
                </a:solidFill>
              </a:rPr>
              <a:t>Welding Torch or Blowpipe : </a:t>
            </a:r>
          </a:p>
          <a:p>
            <a:pPr algn="just"/>
            <a:r>
              <a:rPr lang="en-IN" sz="2200"/>
              <a:t>It serves to mix the gases in proper proportion and deliver the mixture to the nozzle or tip where it is burnt. </a:t>
            </a:r>
          </a:p>
          <a:p>
            <a:pPr algn="just"/>
            <a:r>
              <a:rPr lang="en-IN" sz="2200"/>
              <a:t>The welding torch has a handle at one end with two inlet connections for gases. Each inlet has a valve that controls the volume of oxygen or acetylene.</a:t>
            </a:r>
            <a:endParaRPr lang="en-IN" sz="2200" b="1">
              <a:solidFill>
                <a:schemeClr val="accent3"/>
              </a:solidFill>
            </a:endParaRPr>
          </a:p>
          <a:p>
            <a:pPr marL="457200" indent="-457200" algn="just">
              <a:buFont typeface="+mj-lt"/>
              <a:buAutoNum type="arabicPeriod" startAt="6"/>
            </a:pPr>
            <a:endParaRPr lang="en-IN" sz="2200" b="1">
              <a:solidFill>
                <a:schemeClr val="accent3"/>
              </a:solidFill>
            </a:endParaRPr>
          </a:p>
          <a:p>
            <a:pPr marL="457200" indent="-457200" algn="just">
              <a:buFont typeface="+mj-lt"/>
              <a:buAutoNum type="arabicPeriod" startAt="6"/>
            </a:pPr>
            <a:r>
              <a:rPr lang="en-IN" sz="2200" b="1">
                <a:solidFill>
                  <a:schemeClr val="accent3"/>
                </a:solidFill>
              </a:rPr>
              <a:t>Welding Torch Tip : </a:t>
            </a:r>
            <a:endParaRPr lang="en-IN" sz="2200"/>
          </a:p>
          <a:p>
            <a:pPr algn="just"/>
            <a:r>
              <a:rPr lang="en-IN" sz="2200"/>
              <a:t>The welding torch tip also called nozzle is a device screwed to the end of the blowpipe. </a:t>
            </a:r>
          </a:p>
          <a:p>
            <a:pPr algn="just"/>
            <a:r>
              <a:rPr lang="en-IN" sz="2200"/>
              <a:t>It is that portion of the torch through which the gases pass just prior to their ignition and burning.</a:t>
            </a:r>
          </a:p>
          <a:p>
            <a:pPr marL="0" indent="0" algn="just">
              <a:buNone/>
            </a:pPr>
            <a:endParaRPr lang="en-IN" sz="2200"/>
          </a:p>
          <a:p>
            <a:pPr algn="just"/>
            <a:endParaRPr lang="en-IN" sz="2200">
              <a:solidFill>
                <a:srgbClr val="FFFF00"/>
              </a:solidFill>
            </a:endParaRPr>
          </a:p>
          <a:p>
            <a:pPr marL="0" indent="0" algn="just">
              <a:buNone/>
            </a:pPr>
            <a:endParaRPr lang="en-IN" sz="2200" b="1">
              <a:solidFill>
                <a:schemeClr val="accent3"/>
              </a:solidFill>
            </a:endParaRPr>
          </a:p>
        </p:txBody>
      </p:sp>
      <p:pic>
        <p:nvPicPr>
          <p:cNvPr id="5" name="Picture 4">
            <a:extLst>
              <a:ext uri="{FF2B5EF4-FFF2-40B4-BE49-F238E27FC236}">
                <a16:creationId xmlns:a16="http://schemas.microsoft.com/office/drawing/2014/main" id="{DCE726FC-43D6-4D5A-8271-61BD1E0FE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612" y="1178796"/>
            <a:ext cx="3628873" cy="2250204"/>
          </a:xfrm>
          <a:prstGeom prst="rect">
            <a:avLst/>
          </a:prstGeom>
        </p:spPr>
      </p:pic>
      <p:pic>
        <p:nvPicPr>
          <p:cNvPr id="1030" name="Picture 6" descr="Victor - Welding Nozzle Oxygen and Acetylene Torch Tip - 62018809 - MSC  Industrial Supply">
            <a:extLst>
              <a:ext uri="{FF2B5EF4-FFF2-40B4-BE49-F238E27FC236}">
                <a16:creationId xmlns:a16="http://schemas.microsoft.com/office/drawing/2014/main" id="{1BC2763E-256B-4009-BEAE-706411A290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1612" y="4224338"/>
            <a:ext cx="3628873" cy="225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830268"/>
      </p:ext>
    </p:extLst>
  </p:cSld>
  <p:clrMapOvr>
    <a:masterClrMapping/>
  </p:clrMapOvr>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2700C1-050E-45F0-AC64-286D39799FA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FE0FA62-D8A7-4621-8A3E-DBB9CCE6B91E}"/>
              </a:ext>
            </a:extLst>
          </p:cNvPr>
          <p:cNvSpPr>
            <a:spLocks noGrp="1"/>
          </p:cNvSpPr>
          <p:nvPr>
            <p:ph idx="1"/>
          </p:nvPr>
        </p:nvSpPr>
        <p:spPr>
          <a:xfrm>
            <a:off x="451514" y="999202"/>
            <a:ext cx="11288972" cy="5401598"/>
          </a:xfrm>
        </p:spPr>
        <p:txBody>
          <a:bodyPr anchor="t">
            <a:normAutofit/>
          </a:bodyPr>
          <a:lstStyle/>
          <a:p>
            <a:pPr>
              <a:buFont typeface="+mj-lt"/>
              <a:buAutoNum type="arabicPeriod" startAt="7"/>
            </a:pPr>
            <a:r>
              <a:rPr lang="en-IN" sz="2200" b="1">
                <a:solidFill>
                  <a:schemeClr val="accent3"/>
                </a:solidFill>
              </a:rPr>
              <a:t>Filler Rods : </a:t>
            </a:r>
          </a:p>
          <a:p>
            <a:pPr algn="just"/>
            <a:r>
              <a:rPr lang="en-IN" sz="2200"/>
              <a:t>Filler rods used in gas welding provide extra metal to the weld by melting the end of the rod.</a:t>
            </a:r>
          </a:p>
          <a:p>
            <a:pPr algn="just"/>
            <a:r>
              <a:rPr lang="en-IN" sz="2200"/>
              <a:t>The filler rods used in welding should have a chemical composition similar to that of the base metal.</a:t>
            </a:r>
          </a:p>
          <a:p>
            <a:pPr marL="0" indent="0" algn="just">
              <a:buNone/>
            </a:pPr>
            <a:endParaRPr lang="en-IN" sz="2200" b="1">
              <a:solidFill>
                <a:schemeClr val="accent3"/>
              </a:solidFill>
            </a:endParaRPr>
          </a:p>
        </p:txBody>
      </p:sp>
      <p:pic>
        <p:nvPicPr>
          <p:cNvPr id="4098" name="Picture 2" descr="Aluminum Filler Welding Rod, Rs 880 /kilogram Weld-aid Alloys | ID:  10975052948">
            <a:extLst>
              <a:ext uri="{FF2B5EF4-FFF2-40B4-BE49-F238E27FC236}">
                <a16:creationId xmlns:a16="http://schemas.microsoft.com/office/drawing/2014/main" id="{1682E7CC-281A-410D-A447-20B1529DE7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14750" y="2536722"/>
            <a:ext cx="4762500" cy="3273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773288"/>
      </p:ext>
    </p:extLst>
  </p:cSld>
  <p:clrMapOvr>
    <a:masterClrMapping/>
  </p:clrMapOvr>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1604C4D-FD3A-4207-A45F-FFAE0CB3224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AACFFFA-EFE5-46A6-8829-569BCE43E7F2}"/>
              </a:ext>
            </a:extLst>
          </p:cNvPr>
          <p:cNvSpPr>
            <a:spLocks noGrp="1"/>
          </p:cNvSpPr>
          <p:nvPr>
            <p:ph idx="1"/>
          </p:nvPr>
        </p:nvSpPr>
        <p:spPr/>
        <p:txBody>
          <a:bodyPr anchor="t"/>
          <a:lstStyle/>
          <a:p>
            <a:pPr marL="457200" marR="0" lvl="0" indent="-457200" algn="just" defTabSz="457200" rtl="0" eaLnBrk="1" fontAlgn="auto" latinLnBrk="0" hangingPunct="1">
              <a:lnSpc>
                <a:spcPct val="100000"/>
              </a:lnSpc>
              <a:spcBef>
                <a:spcPct val="20000"/>
              </a:spcBef>
              <a:spcAft>
                <a:spcPts val="600"/>
              </a:spcAft>
              <a:buClr>
                <a:srgbClr val="00C6BB"/>
              </a:buClr>
              <a:buSzTx/>
              <a:buFont typeface="+mj-lt"/>
              <a:buAutoNum type="arabicPeriod" startAt="8"/>
              <a:defRPr/>
            </a:pPr>
            <a:r>
              <a:rPr kumimoji="0" lang="en-IN" sz="2200" b="1" i="0" u="none" strike="noStrike" kern="1200" cap="none" spc="0" normalizeH="0" baseline="0" noProof="0">
                <a:ln>
                  <a:noFill/>
                </a:ln>
                <a:solidFill>
                  <a:srgbClr val="B6DF5E"/>
                </a:solidFill>
                <a:effectLst/>
                <a:uLnTx/>
                <a:uFillTx/>
                <a:latin typeface="Times New Roman"/>
                <a:ea typeface="+mn-ea"/>
                <a:cs typeface="+mn-cs"/>
              </a:rPr>
              <a:t>Fluxes: </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in gas welding, when metals are heated, the oxygen from the air combines with them and forms oxides. These oxides produce poor quality and low strength welds.</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So fluxes are used in order to prevent oxidation and other unwanted chemical reactions during welding. </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The fluxes are chemical compounds and form a fusible slag with oxides of most metals at the welding temperature.</a:t>
            </a:r>
          </a:p>
          <a:p>
            <a:pPr marL="342900" marR="0" lvl="0" indent="-342900" algn="just" defTabSz="457200" rtl="0" eaLnBrk="1" fontAlgn="auto" latinLnBrk="0" hangingPunct="1">
              <a:lnSpc>
                <a:spcPct val="100000"/>
              </a:lnSpc>
              <a:spcBef>
                <a:spcPct val="20000"/>
              </a:spcBef>
              <a:spcAft>
                <a:spcPts val="600"/>
              </a:spcAft>
              <a:buClr>
                <a:srgbClr val="00C6BB"/>
              </a:buClr>
              <a:buSzTx/>
              <a:buFont typeface="Wingdings 2" charset="2"/>
              <a:buChar char=""/>
              <a:defRPr/>
            </a:pPr>
            <a:r>
              <a:rPr kumimoji="0" lang="en-IN" sz="2200" b="0" i="0" u="none" strike="noStrike" kern="1200" cap="none" spc="0" normalizeH="0" baseline="0" noProof="0">
                <a:ln>
                  <a:noFill/>
                </a:ln>
                <a:solidFill>
                  <a:prstClr val="white"/>
                </a:solidFill>
                <a:effectLst/>
                <a:uLnTx/>
                <a:uFillTx/>
                <a:latin typeface="Times New Roman"/>
                <a:ea typeface="+mn-ea"/>
                <a:cs typeface="+mn-cs"/>
              </a:rPr>
              <a:t>The slag floats to the top of the molten metal and does not interfere with the deposition and fusion of filler material.</a:t>
            </a:r>
          </a:p>
          <a:p>
            <a:pPr marL="457200" marR="0" lvl="0" indent="-457200" algn="just" defTabSz="457200" rtl="0" eaLnBrk="1" fontAlgn="auto" latinLnBrk="0" hangingPunct="1">
              <a:lnSpc>
                <a:spcPct val="100000"/>
              </a:lnSpc>
              <a:spcBef>
                <a:spcPct val="20000"/>
              </a:spcBef>
              <a:spcAft>
                <a:spcPts val="600"/>
              </a:spcAft>
              <a:buClr>
                <a:srgbClr val="00C6BB"/>
              </a:buClr>
              <a:buSzTx/>
              <a:buFont typeface="+mj-lt"/>
              <a:buAutoNum type="arabicPeriod" startAt="9"/>
              <a:defRPr/>
            </a:pPr>
            <a:r>
              <a:rPr lang="en-IN" sz="2200" b="1">
                <a:solidFill>
                  <a:schemeClr val="accent3"/>
                </a:solidFill>
                <a:latin typeface="Times New Roman"/>
              </a:rPr>
              <a:t>Spark Lighter : </a:t>
            </a:r>
            <a:endParaRPr lang="en-IN" sz="2200">
              <a:latin typeface="Times New Roman"/>
            </a:endParaRPr>
          </a:p>
          <a:p>
            <a:pPr marL="457200" marR="0" lvl="0" indent="-457200" algn="just" defTabSz="457200" rtl="0" eaLnBrk="1" fontAlgn="auto" latinLnBrk="0" hangingPunct="1">
              <a:lnSpc>
                <a:spcPct val="100000"/>
              </a:lnSpc>
              <a:spcBef>
                <a:spcPct val="20000"/>
              </a:spcBef>
              <a:spcAft>
                <a:spcPts val="600"/>
              </a:spcAft>
              <a:buClr>
                <a:srgbClr val="00C6BB"/>
              </a:buClr>
              <a:buSzTx/>
              <a:buFont typeface="+mj-lt"/>
              <a:buAutoNum type="arabicPeriod" startAt="9"/>
              <a:defRPr/>
            </a:pPr>
            <a:r>
              <a:rPr kumimoji="0" lang="en-IN" sz="2200" b="1" i="0" u="none" strike="noStrike" kern="1200" cap="none" spc="0" normalizeH="0" baseline="0" noProof="0">
                <a:ln>
                  <a:noFill/>
                </a:ln>
                <a:solidFill>
                  <a:schemeClr val="accent3"/>
                </a:solidFill>
                <a:effectLst/>
                <a:uLnTx/>
                <a:uFillTx/>
                <a:latin typeface="Times New Roman"/>
                <a:ea typeface="+mn-ea"/>
                <a:cs typeface="+mn-cs"/>
              </a:rPr>
              <a:t>Goggles and gloves </a:t>
            </a:r>
          </a:p>
          <a:p>
            <a:endParaRPr lang="en-IN"/>
          </a:p>
        </p:txBody>
      </p:sp>
      <p:pic>
        <p:nvPicPr>
          <p:cNvPr id="5122" name="Picture 2" descr="Highly Active Aluminum Brazing Flux QJ201 / Welding Fluxes welding powder  soldering powder|brazing flux|welding fluxaluminum brazing flux - AliExpress">
            <a:extLst>
              <a:ext uri="{FF2B5EF4-FFF2-40B4-BE49-F238E27FC236}">
                <a16:creationId xmlns:a16="http://schemas.microsoft.com/office/drawing/2014/main" id="{972E354F-7A10-49C1-9C68-80D009DDA7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4247535"/>
            <a:ext cx="3429000" cy="246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60821"/>
      </p:ext>
    </p:extLst>
  </p:cSld>
  <p:clrMapOvr>
    <a:masterClrMapping/>
  </p:clrMapOvr>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AE00221-61D1-44BA-891E-5FF9C91BC51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68F19CF-7DE0-4EE9-B459-7864EEB41468}"/>
              </a:ext>
            </a:extLst>
          </p:cNvPr>
          <p:cNvSpPr>
            <a:spLocks noGrp="1"/>
          </p:cNvSpPr>
          <p:nvPr>
            <p:ph idx="1"/>
          </p:nvPr>
        </p:nvSpPr>
        <p:spPr>
          <a:xfrm>
            <a:off x="451514" y="999202"/>
            <a:ext cx="11288972" cy="5578579"/>
          </a:xfrm>
        </p:spPr>
        <p:txBody>
          <a:bodyPr anchor="t">
            <a:normAutofit/>
          </a:bodyPr>
          <a:lstStyle/>
          <a:p>
            <a:pPr algn="just" fontAlgn="auto">
              <a:spcAft>
                <a:spcPct val="0"/>
              </a:spcAft>
              <a:buFont typeface="Arial" pitchFamily="34" charset="0"/>
              <a:buNone/>
              <a:defRPr/>
            </a:pPr>
            <a:r>
              <a:rPr lang="en-US" b="1">
                <a:solidFill>
                  <a:schemeClr val="accent3"/>
                </a:solidFill>
              </a:rPr>
              <a:t>Advantages of Gas Welding</a:t>
            </a:r>
          </a:p>
          <a:p>
            <a:pPr algn="just" fontAlgn="auto">
              <a:spcAft>
                <a:spcPct val="0"/>
              </a:spcAft>
              <a:defRPr/>
            </a:pPr>
            <a:r>
              <a:rPr lang="en-US"/>
              <a:t>It is probably the most versatile process. It can be applied to a wide variety of manufacturing and maintenance situations.</a:t>
            </a:r>
          </a:p>
          <a:p>
            <a:pPr algn="just" fontAlgn="auto">
              <a:spcAft>
                <a:spcPct val="0"/>
              </a:spcAft>
              <a:defRPr/>
            </a:pPr>
            <a:r>
              <a:rPr lang="en-US"/>
              <a:t>Welder has considerable control over the temperature of the metal in the weld zone. </a:t>
            </a:r>
          </a:p>
          <a:p>
            <a:pPr algn="just" fontAlgn="auto">
              <a:spcAft>
                <a:spcPct val="0"/>
              </a:spcAft>
              <a:defRPr/>
            </a:pPr>
            <a:r>
              <a:rPr lang="en-US"/>
              <a:t>The rate of heating and cooling is relatively slow. In some cases, this is an advantage.                                                         </a:t>
            </a:r>
            <a:endParaRPr lang="en-US" i="1"/>
          </a:p>
          <a:p>
            <a:pPr algn="just" fontAlgn="auto">
              <a:spcAft>
                <a:spcPct val="0"/>
              </a:spcAft>
              <a:defRPr/>
            </a:pPr>
            <a:r>
              <a:rPr lang="en-US"/>
              <a:t>Since the sources of heat and of filler metal are separate, the welder has control over filler-metal deposition rates. </a:t>
            </a:r>
          </a:p>
          <a:p>
            <a:pPr algn="just" fontAlgn="auto">
              <a:spcAft>
                <a:spcPct val="0"/>
              </a:spcAft>
              <a:defRPr/>
            </a:pPr>
            <a:r>
              <a:rPr lang="en-US"/>
              <a:t>The equipment is versatile, low cost, and usually portable. </a:t>
            </a:r>
          </a:p>
          <a:p>
            <a:pPr algn="just" fontAlgn="auto">
              <a:spcAft>
                <a:spcPct val="0"/>
              </a:spcAft>
              <a:defRPr/>
            </a:pPr>
            <a:r>
              <a:rPr lang="en-US"/>
              <a:t>The cost and maintenance of the gas welding equipment is low when compared to that of some other welding processes.</a:t>
            </a:r>
          </a:p>
          <a:p>
            <a:pPr algn="just" fontAlgn="auto">
              <a:spcAft>
                <a:spcPct val="0"/>
              </a:spcAft>
              <a:buFont typeface="Arial" pitchFamily="34" charset="0"/>
              <a:buNone/>
              <a:defRPr/>
            </a:pPr>
            <a:r>
              <a:rPr lang="en-US" b="1">
                <a:solidFill>
                  <a:schemeClr val="accent3"/>
                </a:solidFill>
              </a:rPr>
              <a:t>Disadvantages of Gas Welding</a:t>
            </a:r>
          </a:p>
          <a:p>
            <a:pPr algn="just" fontAlgn="auto">
              <a:spcAft>
                <a:spcPct val="0"/>
              </a:spcAft>
              <a:defRPr/>
            </a:pPr>
            <a:r>
              <a:rPr lang="en-US"/>
              <a:t>Heavy sections cannot be joined economically.</a:t>
            </a:r>
          </a:p>
          <a:p>
            <a:pPr algn="just" fontAlgn="auto">
              <a:spcAft>
                <a:spcPct val="0"/>
              </a:spcAft>
              <a:defRPr/>
            </a:pPr>
            <a:r>
              <a:rPr lang="en-US"/>
              <a:t>Flame temperature is less than the temperature of the arc.</a:t>
            </a:r>
          </a:p>
          <a:p>
            <a:pPr algn="just" fontAlgn="auto">
              <a:spcAft>
                <a:spcPct val="0"/>
              </a:spcAft>
              <a:defRPr/>
            </a:pPr>
            <a:r>
              <a:rPr lang="en-US"/>
              <a:t>Fluxes used in certain welding and brazing operations produce fumes that are irritating to the eyes, nose, throat and lungs.</a:t>
            </a:r>
          </a:p>
          <a:p>
            <a:pPr algn="just" fontAlgn="auto">
              <a:spcAft>
                <a:spcPct val="0"/>
              </a:spcAft>
              <a:defRPr/>
            </a:pPr>
            <a:r>
              <a:rPr lang="en-US"/>
              <a:t>Gas flame takes a long time to heat up the metal than an arc.</a:t>
            </a:r>
          </a:p>
          <a:p>
            <a:pPr algn="just" fontAlgn="auto">
              <a:spcAft>
                <a:spcPct val="0"/>
              </a:spcAft>
              <a:defRPr/>
            </a:pPr>
            <a:r>
              <a:rPr lang="en-US"/>
              <a:t> More safety problems are associated with the handling and storing of gases.</a:t>
            </a:r>
          </a:p>
          <a:p>
            <a:pPr algn="just" fontAlgn="auto">
              <a:spcAft>
                <a:spcPct val="0"/>
              </a:spcAft>
              <a:defRPr/>
            </a:pPr>
            <a:r>
              <a:rPr lang="en-US"/>
              <a:t>Acetylene and oxygen gases are expensive.</a:t>
            </a:r>
          </a:p>
          <a:p>
            <a:pPr marL="0" indent="0">
              <a:buNone/>
            </a:pPr>
            <a:endParaRPr lang="en-IN"/>
          </a:p>
        </p:txBody>
      </p:sp>
    </p:spTree>
    <p:extLst>
      <p:ext uri="{BB962C8B-B14F-4D97-AF65-F5344CB8AC3E}">
        <p14:creationId xmlns:p14="http://schemas.microsoft.com/office/powerpoint/2010/main" val="3934856246"/>
      </p:ext>
    </p:extLst>
  </p:cSld>
  <p:clrMapOvr>
    <a:masterClrMapping/>
  </p:clrMapOvr>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B5E485-EDA8-4BA1-BF31-D7646973F8B3}"/>
              </a:ext>
            </a:extLst>
          </p:cNvPr>
          <p:cNvSpPr>
            <a:spLocks noGrp="1"/>
          </p:cNvSpPr>
          <p:nvPr>
            <p:ph type="ctrTitle"/>
          </p:nvPr>
        </p:nvSpPr>
        <p:spPr>
          <a:xfrm>
            <a:off x="323304" y="1658428"/>
            <a:ext cx="4115960" cy="1609102"/>
          </a:xfrm>
        </p:spPr>
        <p:txBody>
          <a:bodyPr/>
          <a:lstStyle/>
          <a:p>
            <a:pPr algn="ctr"/>
            <a:r>
              <a:rPr lang="en-IN"/>
              <a:t>ARC WELDING </a:t>
            </a:r>
          </a:p>
        </p:txBody>
      </p:sp>
      <p:sp>
        <p:nvSpPr>
          <p:cNvPr id="3" name="Subtitle 2">
            <a:extLst>
              <a:ext uri="{FF2B5EF4-FFF2-40B4-BE49-F238E27FC236}">
                <a16:creationId xmlns:a16="http://schemas.microsoft.com/office/drawing/2014/main" id="{52B7C72F-76A2-47AB-9F86-128492730B8E}"/>
              </a:ext>
            </a:extLst>
          </p:cNvPr>
          <p:cNvSpPr>
            <a:spLocks noGrp="1"/>
          </p:cNvSpPr>
          <p:nvPr>
            <p:ph type="subTitle" idx="1"/>
          </p:nvPr>
        </p:nvSpPr>
        <p:spPr/>
        <p:txBody>
          <a:bodyPr/>
          <a:lstStyle/>
          <a:p>
            <a:endParaRPr lang="en-IN"/>
          </a:p>
        </p:txBody>
      </p:sp>
      <p:pic>
        <p:nvPicPr>
          <p:cNvPr id="3074" name="Picture 2" descr="Welding Technology / Shielded Metal Arc Welding">
            <a:extLst>
              <a:ext uri="{FF2B5EF4-FFF2-40B4-BE49-F238E27FC236}">
                <a16:creationId xmlns:a16="http://schemas.microsoft.com/office/drawing/2014/main" id="{8E472559-01C1-408B-AA29-910D4E856A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7250" y="0"/>
            <a:ext cx="7524750" cy="492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618123"/>
      </p:ext>
    </p:extLst>
  </p:cSld>
  <p:clrMapOvr>
    <a:masterClrMapping/>
  </p:clrMapOvr>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27ADA-03E5-46A7-8FA1-97814A3B4066}"/>
              </a:ext>
            </a:extLst>
          </p:cNvPr>
          <p:cNvSpPr>
            <a:spLocks noGrp="1"/>
          </p:cNvSpPr>
          <p:nvPr>
            <p:ph type="title"/>
          </p:nvPr>
        </p:nvSpPr>
        <p:spPr/>
        <p:txBody>
          <a:bodyPr/>
          <a:lstStyle/>
          <a:p>
            <a:r>
              <a:rPr lang="en-IN"/>
              <a:t>Arc Welding :</a:t>
            </a:r>
          </a:p>
        </p:txBody>
      </p:sp>
      <mc:AlternateContent>
        <mc:Choice Requires="a14">
          <p:sp>
            <p:nvSpPr>
              <p:cNvPr id="3" name="Content Placeholder 2">
                <a:extLst>
                  <a:ext uri="{FF2B5EF4-FFF2-40B4-BE49-F238E27FC236}">
                    <a16:creationId xmlns:a16="http://schemas.microsoft.com/office/drawing/2014/main" id="{920F261C-AA5B-42BA-8E5D-DF834ADEDE40}"/>
                  </a:ext>
                </a:extLst>
              </p:cNvPr>
              <p:cNvSpPr>
                <a:spLocks noGrp="1"/>
              </p:cNvSpPr>
              <p:nvPr>
                <p:ph idx="1"/>
              </p:nvPr>
            </p:nvSpPr>
            <p:spPr>
              <a:xfrm>
                <a:off x="294968" y="999201"/>
                <a:ext cx="7315199" cy="5519585"/>
              </a:xfrm>
            </p:spPr>
            <p:txBody>
              <a:bodyPr anchor="t">
                <a:normAutofit/>
              </a:bodyPr>
              <a:lstStyle/>
              <a:p>
                <a:pPr algn="just"/>
                <a:r>
                  <a:rPr lang="en-IN" sz="2200"/>
                  <a:t>Arc welding is a type of fusion welding in which and electric arc is set up between the metal electrode or </a:t>
                </a:r>
                <a:r>
                  <a:rPr lang="en-IN" sz="2200">
                    <a:solidFill>
                      <a:srgbClr val="FFFF00"/>
                    </a:solidFill>
                  </a:rPr>
                  <a:t>welding rod and the work piece</a:t>
                </a:r>
                <a:r>
                  <a:rPr lang="en-IN" sz="2200"/>
                  <a:t>.</a:t>
                </a:r>
              </a:p>
              <a:p>
                <a:pPr algn="just"/>
                <a:r>
                  <a:rPr lang="en-IN" sz="2200"/>
                  <a:t>A high temperature of about </a:t>
                </a:r>
                <a:r>
                  <a:rPr lang="en-IN" sz="2200">
                    <a:solidFill>
                      <a:srgbClr val="FFFF00"/>
                    </a:solidFill>
                  </a:rPr>
                  <a:t>3500 </a:t>
                </a:r>
                <a14:m>
                  <m:oMathPara>
                    <m:oMathParaPr>
                      <m:jc/>
                    </m:oMathParaPr>
                    <m:oMath>
                      <m:r>
                        <a:rPr lang="en-IN" sz="2200" i="1" smtClean="0">
                          <a:solidFill>
                            <a:srgbClr val="FFFF00"/>
                          </a:solidFill>
                          <a:latin typeface="Cambria Math" panose="02040503050406030204" pitchFamily="18" charset="0"/>
                          <a:ea typeface="Cambria Math" panose="02040503050406030204" pitchFamily="18" charset="0"/>
                        </a:rPr>
                        <m:t>℃</m:t>
                      </m:r>
                    </m:oMath>
                  </m:oMathPara>
                </a14:m>
                <a:r>
                  <a:rPr lang="en-IN" sz="2200">
                    <a:solidFill>
                      <a:srgbClr val="FFFF00"/>
                    </a:solidFill>
                  </a:rPr>
                  <a:t> - 4000 </a:t>
                </a:r>
                <a14:m>
                  <m:oMathPara>
                    <m:oMathParaPr>
                      <m:jc/>
                    </m:oMathParaPr>
                    <m:oMath>
                      <m:r>
                        <a:rPr lang="en-IN" sz="2200" i="1">
                          <a:solidFill>
                            <a:srgbClr val="FFFF00"/>
                          </a:solidFill>
                          <a:latin typeface="Cambria Math" panose="02040503050406030204" pitchFamily="18" charset="0"/>
                          <a:ea typeface="Cambria Math" panose="02040503050406030204" pitchFamily="18" charset="0"/>
                        </a:rPr>
                        <m:t>℃</m:t>
                      </m:r>
                    </m:oMath>
                  </m:oMathPara>
                </a14:m>
                <a:r>
                  <a:rPr lang="en-IN" sz="2200">
                    <a:solidFill>
                      <a:srgbClr val="FFFF00"/>
                    </a:solidFill>
                  </a:rPr>
                  <a:t>  </a:t>
                </a:r>
                <a:r>
                  <a:rPr lang="en-IN" sz="2200"/>
                  <a:t>is produced near the crater of the arc.</a:t>
                </a:r>
              </a:p>
              <a:p>
                <a:pPr algn="just"/>
                <a:r>
                  <a:rPr lang="en-IN" sz="2200"/>
                  <a:t>An electric arc is a </a:t>
                </a:r>
                <a:r>
                  <a:rPr lang="en-IN" sz="2200">
                    <a:solidFill>
                      <a:srgbClr val="FFFF00"/>
                    </a:solidFill>
                  </a:rPr>
                  <a:t>continuous stream of electrons </a:t>
                </a:r>
                <a:r>
                  <a:rPr lang="en-IN" sz="2200"/>
                  <a:t>flowing through some sort of medium between two conductors of an electric circuit and accompanied by intense heat generation.</a:t>
                </a:r>
              </a:p>
              <a:p>
                <a:pPr algn="just"/>
                <a:r>
                  <a:rPr lang="en-IN" sz="2200"/>
                  <a:t>An electric arc for welding is obtained in the following ways :</a:t>
                </a:r>
              </a:p>
              <a:p>
                <a:pPr marL="514350" indent="-514350" algn="just">
                  <a:buFont typeface="+mj-lt"/>
                  <a:buAutoNum type="romanLcPeriod"/>
                </a:pPr>
                <a:r>
                  <a:rPr lang="en-IN" sz="2200"/>
                  <a:t>Between a consumable electrode and the work piece  </a:t>
                </a:r>
              </a:p>
              <a:p>
                <a:pPr marL="514350" indent="-514350" algn="just">
                  <a:buFont typeface="+mj-lt"/>
                  <a:buAutoNum type="romanLcPeriod"/>
                </a:pPr>
                <a:r>
                  <a:rPr lang="en-IN" sz="2200"/>
                  <a:t>Between a non consumable electrode and the work piece.</a:t>
                </a:r>
              </a:p>
              <a:p>
                <a:pPr marL="514350" indent="-514350" algn="just">
                  <a:buFont typeface="+mj-lt"/>
                  <a:buAutoNum type="romanLcPeriod"/>
                </a:pPr>
                <a:r>
                  <a:rPr lang="en-IN" sz="2200"/>
                  <a:t>Between two non consumable electrode.</a:t>
                </a:r>
              </a:p>
            </p:txBody>
          </p:sp>
        </mc:Choice>
        <mc:Fallback>
          <p:sp>
            <p:nvSpPr>
              <p:cNvPr id="3" name="Content Placeholder 2">
                <a:extLst>
                  <a:ext uri="{FF2B5EF4-FFF2-40B4-BE49-F238E27FC236}">
                    <a16:creationId xmlns:a16="http://schemas.microsoft.com/office/drawing/2014/main" id="{920F261C-AA5B-42BA-8E5D-DF834ADEDE40}"/>
                  </a:ext>
                </a:extLst>
              </p:cNvPr>
              <p:cNvSpPr>
                <a:spLocks noGrp="1" noRot="1" noChangeAspect="1" noMove="1" noResize="1" noEditPoints="1" noAdjustHandles="1" noChangeArrowheads="1" noChangeShapeType="1" noTextEdit="1"/>
              </p:cNvSpPr>
              <p:nvPr>
                <p:ph idx="1"/>
              </p:nvPr>
            </p:nvSpPr>
            <p:spPr>
              <a:xfrm>
                <a:off x="294968" y="999201"/>
                <a:ext cx="7315199" cy="5519585"/>
              </a:xfrm>
              <a:blipFill>
                <a:blip r:embed="rId2"/>
                <a:stretch>
                  <a:fillRect/>
                </a:stretch>
              </a:blipFill>
            </p:spPr>
            <p:txBody>
              <a:bodyPr/>
              <a:lstStyle/>
              <a:p>
                <a:r>
                  <a:rPr lang="en-IN">
                    <a:noFill/>
                  </a:rPr>
                  <a:t> </a:t>
                </a:r>
              </a:p>
            </p:txBody>
          </p:sp>
        </mc:Fallback>
      </mc:AlternateContent>
      <p:pic>
        <p:nvPicPr>
          <p:cNvPr id="3076" name="Picture 4" descr="What is Arc Welding? - Definition and Process Types - TWI">
            <a:extLst>
              <a:ext uri="{FF2B5EF4-FFF2-40B4-BE49-F238E27FC236}">
                <a16:creationId xmlns:a16="http://schemas.microsoft.com/office/drawing/2014/main" id="{556FCD5C-0C13-4CDC-AD4B-8F914AD5C6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7032" y="1459167"/>
            <a:ext cx="3810000" cy="430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73321"/>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 xmlns:a16="http://schemas.microsoft.com/office/drawing/2014/main" id="{D09C4A3C-F6E0-4F15-90FC-02E09EF58262}"/>
              </a:ext>
            </a:extLst>
          </p:cNvPr>
          <p:cNvSpPr>
            <a:spLocks noGrp="1"/>
          </p:cNvSpPr>
          <p:nvPr>
            <p:ph type="title"/>
          </p:nvPr>
        </p:nvSpPr>
        <p:spPr>
          <a:xfrm>
            <a:off x="646111" y="452718"/>
            <a:ext cx="9404723" cy="1229778"/>
          </a:xfrm>
        </p:spPr>
        <p:txBody>
          <a:bodyPr/>
          <a:lstStyle/>
          <a:p>
            <a:pPr algn="ctr"/>
            <a:r>
              <a:rPr lang="en-IN">
                <a:solidFill>
                  <a:srgbClr val="FF0000"/>
                </a:solidFill>
              </a:rPr>
              <a:t>Tools for Lathe Machine</a:t>
            </a:r>
          </a:p>
        </p:txBody>
      </p:sp>
      <p:sp>
        <p:nvSpPr>
          <p:cNvPr id="3" name="Content Placeholder 2">
            <a:extLst>
              <a:ext uri="{FF2B5EF4-FFF2-40B4-BE49-F238E27FC236}">
                <a16:creationId xmlns="" xmlns:a16="http://schemas.microsoft.com/office/drawing/2014/main" id="{BEA7BFFA-52CE-4232-877C-375F0788E373}"/>
              </a:ext>
            </a:extLst>
          </p:cNvPr>
          <p:cNvSpPr>
            <a:spLocks noGrp="1"/>
          </p:cNvSpPr>
          <p:nvPr>
            <p:ph idx="1"/>
          </p:nvPr>
        </p:nvSpPr>
        <p:spPr>
          <a:xfrm>
            <a:off x="1127696" y="1357974"/>
            <a:ext cx="8946541" cy="4352364"/>
          </a:xfrm>
        </p:spPr>
        <p:txBody>
          <a:bodyPr>
            <a:noAutofit/>
          </a:bodyPr>
          <a:lstStyle/>
          <a:p>
            <a:pPr marL="457200" indent="-457200">
              <a:buAutoNum type="arabicParenR"/>
            </a:pPr>
            <a:r>
              <a:rPr lang="en-IN" sz="4000"/>
              <a:t>Turning tool</a:t>
            </a:r>
          </a:p>
          <a:p>
            <a:pPr marL="457200" indent="-457200">
              <a:buAutoNum type="arabicParenR"/>
            </a:pPr>
            <a:r>
              <a:rPr lang="en-IN" sz="4000"/>
              <a:t>Facing tool</a:t>
            </a:r>
          </a:p>
          <a:p>
            <a:pPr marL="457200" indent="-457200">
              <a:buAutoNum type="arabicParenR"/>
            </a:pPr>
            <a:r>
              <a:rPr lang="en-IN" sz="4000"/>
              <a:t>Chamfering tool</a:t>
            </a:r>
          </a:p>
          <a:p>
            <a:pPr marL="457200" indent="-457200">
              <a:buAutoNum type="arabicParenR"/>
            </a:pPr>
            <a:r>
              <a:rPr lang="en-IN" sz="4000"/>
              <a:t>External Threading tool</a:t>
            </a:r>
          </a:p>
          <a:p>
            <a:pPr marL="457200" indent="-457200">
              <a:buAutoNum type="arabicParenR"/>
            </a:pPr>
            <a:r>
              <a:rPr lang="en-IN" sz="4000"/>
              <a:t>Internal threading tool</a:t>
            </a:r>
          </a:p>
          <a:p>
            <a:pPr marL="457200" indent="-457200">
              <a:buAutoNum type="arabicParenR"/>
            </a:pPr>
            <a:r>
              <a:rPr lang="en-IN" sz="4000"/>
              <a:t>Boring tool</a:t>
            </a:r>
          </a:p>
        </p:txBody>
      </p:sp>
    </p:spTree>
    <p:extLst>
      <p:ext uri="{BB962C8B-B14F-4D97-AF65-F5344CB8AC3E}">
        <p14:creationId xmlns:p14="http://schemas.microsoft.com/office/powerpoint/2010/main" val="3508815897"/>
      </p:ext>
    </p:extLst>
  </p:cSld>
  <p:clrMapOvr>
    <a:masterClrMapping/>
  </p:clrMapOvr>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E74D42-EC9C-45E9-A903-DC39D2F74E8C}"/>
              </a:ext>
            </a:extLst>
          </p:cNvPr>
          <p:cNvSpPr>
            <a:spLocks noGrp="1"/>
          </p:cNvSpPr>
          <p:nvPr>
            <p:ph type="title"/>
          </p:nvPr>
        </p:nvSpPr>
        <p:spPr/>
        <p:txBody>
          <a:bodyPr anchor="t"/>
          <a:lstStyle/>
          <a:p>
            <a:r>
              <a:rPr lang="en-IN"/>
              <a:t>Principle of Operation of Arc Welding:</a:t>
            </a:r>
          </a:p>
        </p:txBody>
      </p:sp>
      <mc:AlternateContent>
        <mc:Choice Requires="a14">
          <p:sp>
            <p:nvSpPr>
              <p:cNvPr id="3" name="Content Placeholder 2">
                <a:extLst>
                  <a:ext uri="{FF2B5EF4-FFF2-40B4-BE49-F238E27FC236}">
                    <a16:creationId xmlns:a16="http://schemas.microsoft.com/office/drawing/2014/main" id="{75FAE282-BBE4-4E41-920E-A72432FC5BB9}"/>
                  </a:ext>
                </a:extLst>
              </p:cNvPr>
              <p:cNvSpPr>
                <a:spLocks noGrp="1"/>
              </p:cNvSpPr>
              <p:nvPr>
                <p:ph idx="1"/>
              </p:nvPr>
            </p:nvSpPr>
            <p:spPr>
              <a:xfrm>
                <a:off x="451514" y="999202"/>
                <a:ext cx="11288972" cy="5830046"/>
              </a:xfrm>
            </p:spPr>
            <p:txBody>
              <a:bodyPr anchor="t">
                <a:normAutofit/>
              </a:bodyPr>
              <a:lstStyle/>
              <a:p>
                <a:pPr algn="just"/>
                <a:r>
                  <a:rPr lang="en-IN" sz="2200"/>
                  <a:t>In electric arc welding by touching the electrode with the workpiece short circuit will take place due to this arc will be generated,</a:t>
                </a:r>
              </a:p>
              <a:p>
                <a:pPr algn="just"/>
                <a:r>
                  <a:rPr lang="en-IN" sz="2200"/>
                  <a:t>This arc will be continued by </a:t>
                </a:r>
                <a:r>
                  <a:rPr lang="en-IN" sz="2200">
                    <a:solidFill>
                      <a:srgbClr val="FFFF00"/>
                    </a:solidFill>
                  </a:rPr>
                  <a:t>maintaining some gap </a:t>
                </a:r>
                <a:r>
                  <a:rPr lang="en-IN" sz="2200"/>
                  <a:t>between electrode and workpiece this is known as </a:t>
                </a:r>
                <a:r>
                  <a:rPr lang="en-IN" sz="2200">
                    <a:solidFill>
                      <a:srgbClr val="FFFF00"/>
                    </a:solidFill>
                  </a:rPr>
                  <a:t>arc length</a:t>
                </a:r>
                <a:r>
                  <a:rPr lang="en-IN" sz="2200"/>
                  <a:t>.</a:t>
                </a:r>
              </a:p>
              <a:p>
                <a:pPr marL="0" indent="0" algn="ctr">
                  <a:buNone/>
                </a:pPr>
                <a:r>
                  <a:rPr lang="en-IN" sz="2200"/>
                  <a:t>Arc length ( </a:t>
                </a:r>
                <a14:m>
                  <m:oMathPara>
                    <m:oMathParaPr>
                      <m:jc/>
                    </m:oMathParaPr>
                    <m:oMath>
                      <m:sSub>
                        <m:sSubPr>
                          <m:ctrlPr>
                            <a:rPr lang="en-IN" sz="2200" i="1" smtClean="0">
                              <a:latin typeface="Cambria Math" panose="02040503050406030204" pitchFamily="18" charset="0"/>
                            </a:rPr>
                          </m:ctrlPr>
                        </m:sSubPr>
                        <m:e>
                          <m:r>
                            <a:rPr lang="en-IN" sz="2200" b="0" i="1" smtClean="0">
                              <a:latin typeface="Cambria Math" panose="02040503050406030204" pitchFamily="18" charset="0"/>
                            </a:rPr>
                            <m:t>𝑙</m:t>
                          </m:r>
                        </m:e>
                        <m:sub>
                          <m:r>
                            <a:rPr lang="en-IN" sz="2200" b="0" i="1" smtClean="0">
                              <a:latin typeface="Cambria Math" panose="02040503050406030204" pitchFamily="18" charset="0"/>
                            </a:rPr>
                            <m:t>𝑎</m:t>
                          </m:r>
                        </m:sub>
                      </m:sSub>
                    </m:oMath>
                  </m:oMathPara>
                </a14:m>
                <a:r>
                  <a:rPr lang="en-IN" sz="2200"/>
                  <a:t>) = 1.1d to 1.5d </a:t>
                </a:r>
              </a:p>
              <a:p>
                <a:pPr marL="0" indent="0" algn="ctr">
                  <a:buNone/>
                </a:pPr>
                <a:r>
                  <a:rPr lang="en-IN" sz="2200"/>
                  <a:t>Where d is the diameter of electrode </a:t>
                </a:r>
              </a:p>
              <a:p>
                <a:pPr algn="just"/>
                <a:r>
                  <a:rPr lang="en-IN" sz="2200"/>
                  <a:t>If the electrons are moving from cathode to anode more heat will take place on the anode (that is 2/3 of total  heat).</a:t>
                </a:r>
              </a:p>
              <a:p>
                <a:pPr algn="just"/>
                <a:r>
                  <a:rPr lang="en-IN" sz="2200"/>
                  <a:t>By moving ions from anode to cathode 1/3 part of heat generation will take place  on the cathode.</a:t>
                </a:r>
              </a:p>
              <a:p>
                <a:pPr algn="just"/>
                <a:r>
                  <a:rPr lang="en-IN" sz="2200"/>
                  <a:t>Between electrode and workpiece atmospheric gases will be convert into ionised gas coloumn known as plasma.</a:t>
                </a:r>
              </a:p>
              <a:p>
                <a:pPr algn="just"/>
                <a:r>
                  <a:rPr lang="en-IN" sz="2200"/>
                  <a:t>In A.C.arc welding due to continuous changing the polarity uniform heat generation will take place on the work piece and electrode.</a:t>
                </a:r>
              </a:p>
            </p:txBody>
          </p:sp>
        </mc:Choice>
        <mc:Fallback>
          <p:sp>
            <p:nvSpPr>
              <p:cNvPr id="3" name="Content Placeholder 2">
                <a:extLst>
                  <a:ext uri="{FF2B5EF4-FFF2-40B4-BE49-F238E27FC236}">
                    <a16:creationId xmlns:a16="http://schemas.microsoft.com/office/drawing/2014/main" id="{75FAE282-BBE4-4E41-920E-A72432FC5BB9}"/>
                  </a:ext>
                </a:extLst>
              </p:cNvPr>
              <p:cNvSpPr>
                <a:spLocks noGrp="1" noRot="1" noChangeAspect="1" noMove="1" noResize="1" noEditPoints="1" noAdjustHandles="1" noChangeArrowheads="1" noChangeShapeType="1" noTextEdit="1"/>
              </p:cNvSpPr>
              <p:nvPr>
                <p:ph idx="1"/>
              </p:nvPr>
            </p:nvSpPr>
            <p:spPr>
              <a:xfrm>
                <a:off x="451514" y="999202"/>
                <a:ext cx="11288972" cy="5830046"/>
              </a:xfrm>
              <a:blipFill>
                <a:blip r:embed="rId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004918258"/>
      </p:ext>
    </p:extLst>
  </p:cSld>
  <p:clrMapOvr>
    <a:masterClrMapping/>
  </p:clrMapOvr>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D6E43B8-C103-4542-96D3-43601AE3BB1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9233D37-A3B9-43A0-A608-C7BD7FD242D0}"/>
              </a:ext>
            </a:extLst>
          </p:cNvPr>
          <p:cNvSpPr>
            <a:spLocks noGrp="1"/>
          </p:cNvSpPr>
          <p:nvPr>
            <p:ph idx="1"/>
          </p:nvPr>
        </p:nvSpPr>
        <p:spPr>
          <a:xfrm>
            <a:off x="451514" y="999202"/>
            <a:ext cx="11288972" cy="5490088"/>
          </a:xfrm>
        </p:spPr>
        <p:txBody>
          <a:bodyPr anchor="t">
            <a:normAutofit/>
          </a:bodyPr>
          <a:lstStyle/>
          <a:p>
            <a:pPr algn="just"/>
            <a:r>
              <a:rPr lang="en-IN" sz="2200"/>
              <a:t>The </a:t>
            </a:r>
            <a:r>
              <a:rPr lang="en-IN" sz="2200">
                <a:solidFill>
                  <a:srgbClr val="FFFF00"/>
                </a:solidFill>
              </a:rPr>
              <a:t>electrode</a:t>
            </a:r>
            <a:r>
              <a:rPr lang="en-IN" sz="2200"/>
              <a:t> material can be either a </a:t>
            </a:r>
            <a:r>
              <a:rPr lang="en-IN" sz="2200">
                <a:solidFill>
                  <a:srgbClr val="FFFF00"/>
                </a:solidFill>
              </a:rPr>
              <a:t>non-consumable</a:t>
            </a:r>
            <a:r>
              <a:rPr lang="en-IN" sz="2200"/>
              <a:t> material or a </a:t>
            </a:r>
            <a:r>
              <a:rPr lang="en-IN" sz="2200">
                <a:solidFill>
                  <a:srgbClr val="FFFF00"/>
                </a:solidFill>
              </a:rPr>
              <a:t>Consumable material</a:t>
            </a:r>
            <a:r>
              <a:rPr lang="en-IN" sz="2200"/>
              <a:t>. </a:t>
            </a:r>
          </a:p>
          <a:p>
            <a:pPr algn="just"/>
            <a:r>
              <a:rPr lang="en-IN" sz="2200"/>
              <a:t>The </a:t>
            </a:r>
            <a:r>
              <a:rPr lang="en-IN" sz="2200">
                <a:solidFill>
                  <a:srgbClr val="FFFF00"/>
                </a:solidFill>
              </a:rPr>
              <a:t>non-consumable</a:t>
            </a:r>
            <a:r>
              <a:rPr lang="en-IN" sz="2200"/>
              <a:t> electrode made of </a:t>
            </a:r>
            <a:r>
              <a:rPr lang="en-IN" sz="2200">
                <a:solidFill>
                  <a:srgbClr val="FFFF00"/>
                </a:solidFill>
              </a:rPr>
              <a:t>tungsten, graphite</a:t>
            </a:r>
            <a:r>
              <a:rPr lang="en-IN" sz="2200"/>
              <a:t> etc., serve only to strike the arc and is not consumed during the welding process.</a:t>
            </a:r>
          </a:p>
          <a:p>
            <a:pPr algn="just"/>
            <a:r>
              <a:rPr lang="en-IN" sz="2200"/>
              <a:t>Whereas, the </a:t>
            </a:r>
            <a:r>
              <a:rPr lang="en-IN" sz="2200">
                <a:solidFill>
                  <a:srgbClr val="FFFF00"/>
                </a:solidFill>
              </a:rPr>
              <a:t>consumable electrode </a:t>
            </a:r>
            <a:r>
              <a:rPr lang="en-IN" sz="2200"/>
              <a:t>which is made of the </a:t>
            </a:r>
            <a:r>
              <a:rPr lang="en-IN" sz="2200">
                <a:solidFill>
                  <a:srgbClr val="FFFF00"/>
                </a:solidFill>
              </a:rPr>
              <a:t>same material </a:t>
            </a:r>
            <a:r>
              <a:rPr lang="en-IN" sz="2200"/>
              <a:t>as that of the </a:t>
            </a:r>
            <a:r>
              <a:rPr lang="en-IN" sz="2200">
                <a:solidFill>
                  <a:srgbClr val="FFFF00"/>
                </a:solidFill>
              </a:rPr>
              <a:t>workpiece</a:t>
            </a:r>
            <a:r>
              <a:rPr lang="en-IN" sz="2200"/>
              <a:t> metal helps to strike the arc and at the same time melt (gets consumed) and combines with the molten metal of the workpiece to form a weld.</a:t>
            </a:r>
          </a:p>
          <a:p>
            <a:pPr marL="0" indent="0" algn="just">
              <a:buNone/>
            </a:pPr>
            <a:endParaRPr lang="en-IN" sz="2200"/>
          </a:p>
          <a:p>
            <a:pPr marL="0" indent="0" algn="just">
              <a:buNone/>
            </a:pPr>
            <a:endParaRPr lang="en-IN" sz="2200"/>
          </a:p>
        </p:txBody>
      </p:sp>
      <p:pic>
        <p:nvPicPr>
          <p:cNvPr id="2050" name="Picture 2" descr="Introduction to Arc Welding - The Process Piping">
            <a:extLst>
              <a:ext uri="{FF2B5EF4-FFF2-40B4-BE49-F238E27FC236}">
                <a16:creationId xmlns:a16="http://schemas.microsoft.com/office/drawing/2014/main" id="{73CEDD86-FA19-44C1-AC00-2A574DF399A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6037" y="3628353"/>
            <a:ext cx="7019925" cy="286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87852"/>
      </p:ext>
    </p:extLst>
  </p:cSld>
  <p:clrMapOvr>
    <a:masterClrMapping/>
  </p:clrMapOvr>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370CD31-1E64-43CB-9E0B-410D7ADBD5FA}"/>
              </a:ext>
            </a:extLst>
          </p:cNvPr>
          <p:cNvSpPr>
            <a:spLocks noGrp="1"/>
          </p:cNvSpPr>
          <p:nvPr>
            <p:ph type="title"/>
          </p:nvPr>
        </p:nvSpPr>
        <p:spPr/>
        <p:txBody>
          <a:bodyPr/>
          <a:lstStyle/>
          <a:p>
            <a:r>
              <a:rPr lang="en-IN"/>
              <a:t>Arc Welding machines </a:t>
            </a:r>
          </a:p>
        </p:txBody>
      </p:sp>
      <p:sp>
        <p:nvSpPr>
          <p:cNvPr id="3" name="Content Placeholder 2">
            <a:extLst>
              <a:ext uri="{FF2B5EF4-FFF2-40B4-BE49-F238E27FC236}">
                <a16:creationId xmlns:a16="http://schemas.microsoft.com/office/drawing/2014/main" id="{2605607E-B42A-4047-A020-BFFC86BC771C}"/>
              </a:ext>
            </a:extLst>
          </p:cNvPr>
          <p:cNvSpPr>
            <a:spLocks noGrp="1"/>
          </p:cNvSpPr>
          <p:nvPr>
            <p:ph idx="1"/>
          </p:nvPr>
        </p:nvSpPr>
        <p:spPr>
          <a:xfrm>
            <a:off x="422787" y="1028698"/>
            <a:ext cx="7747819" cy="5224617"/>
          </a:xfrm>
        </p:spPr>
        <p:txBody>
          <a:bodyPr anchor="t">
            <a:normAutofit lnSpcReduction="10000"/>
          </a:bodyPr>
          <a:lstStyle/>
          <a:p>
            <a:r>
              <a:rPr lang="en-IN" sz="2200"/>
              <a:t>Welding machine produces electric current for welding. </a:t>
            </a:r>
          </a:p>
          <a:p>
            <a:r>
              <a:rPr lang="en-IN" sz="2200"/>
              <a:t>The arc is produced by a </a:t>
            </a:r>
            <a:r>
              <a:rPr lang="en-IN" sz="2200">
                <a:solidFill>
                  <a:srgbClr val="FFFF00"/>
                </a:solidFill>
              </a:rPr>
              <a:t>low voltage </a:t>
            </a:r>
            <a:r>
              <a:rPr lang="en-IN" sz="2200"/>
              <a:t>and </a:t>
            </a:r>
            <a:r>
              <a:rPr lang="en-IN" sz="2200">
                <a:solidFill>
                  <a:srgbClr val="FFFF00"/>
                </a:solidFill>
              </a:rPr>
              <a:t>high amperage </a:t>
            </a:r>
            <a:r>
              <a:rPr lang="en-IN" sz="2200"/>
              <a:t>electric current. </a:t>
            </a:r>
          </a:p>
          <a:p>
            <a:r>
              <a:rPr lang="en-IN" sz="2200"/>
              <a:t>The </a:t>
            </a:r>
            <a:r>
              <a:rPr lang="en-IN" sz="2200">
                <a:solidFill>
                  <a:srgbClr val="FFFF00"/>
                </a:solidFill>
              </a:rPr>
              <a:t>current should be sufficient to produce melting </a:t>
            </a:r>
            <a:r>
              <a:rPr lang="en-IN" sz="2200"/>
              <a:t>of the base metal and filler material while </a:t>
            </a:r>
            <a:r>
              <a:rPr lang="en-IN" sz="2200">
                <a:solidFill>
                  <a:srgbClr val="FFFF00"/>
                </a:solidFill>
              </a:rPr>
              <a:t>proper voltage </a:t>
            </a:r>
            <a:r>
              <a:rPr lang="en-IN" sz="2200"/>
              <a:t>is required to </a:t>
            </a:r>
            <a:r>
              <a:rPr lang="en-IN" sz="2200">
                <a:solidFill>
                  <a:srgbClr val="FFFF00"/>
                </a:solidFill>
              </a:rPr>
              <a:t>maintain the arc</a:t>
            </a:r>
            <a:r>
              <a:rPr lang="en-IN" sz="2200"/>
              <a:t>.</a:t>
            </a:r>
          </a:p>
          <a:p>
            <a:r>
              <a:rPr lang="en-IN" sz="2200"/>
              <a:t>Welding machine is specially designed to </a:t>
            </a:r>
          </a:p>
          <a:p>
            <a:pPr marL="457200" indent="-457200">
              <a:buFont typeface="+mj-lt"/>
              <a:buAutoNum type="arabicPeriod"/>
            </a:pPr>
            <a:r>
              <a:rPr lang="en-IN" sz="2200"/>
              <a:t>Provide a </a:t>
            </a:r>
            <a:r>
              <a:rPr lang="en-IN" sz="2200">
                <a:solidFill>
                  <a:srgbClr val="FFFF00"/>
                </a:solidFill>
              </a:rPr>
              <a:t>wide range of currents </a:t>
            </a:r>
            <a:r>
              <a:rPr lang="en-IN" sz="2200"/>
              <a:t>according to requirement.</a:t>
            </a:r>
          </a:p>
          <a:p>
            <a:pPr marL="457200" indent="-457200">
              <a:buFont typeface="+mj-lt"/>
              <a:buAutoNum type="arabicPeriod"/>
            </a:pPr>
            <a:r>
              <a:rPr lang="en-IN" sz="2200"/>
              <a:t>Reduce to high line voltage of </a:t>
            </a:r>
            <a:r>
              <a:rPr lang="en-IN" sz="2200">
                <a:solidFill>
                  <a:srgbClr val="FFFF00"/>
                </a:solidFill>
              </a:rPr>
              <a:t>220/440 V</a:t>
            </a:r>
            <a:r>
              <a:rPr lang="en-IN" sz="2200"/>
              <a:t> to a safer and more suitable range of </a:t>
            </a:r>
            <a:r>
              <a:rPr lang="en-IN" sz="2200">
                <a:solidFill>
                  <a:srgbClr val="FFFF00"/>
                </a:solidFill>
              </a:rPr>
              <a:t>40-100V.</a:t>
            </a:r>
          </a:p>
          <a:p>
            <a:pPr marL="457200" indent="-457200">
              <a:buFont typeface="+mj-lt"/>
              <a:buAutoNum type="arabicPeriod"/>
            </a:pPr>
            <a:r>
              <a:rPr lang="en-IN" sz="2200"/>
              <a:t>Obtain a </a:t>
            </a:r>
            <a:r>
              <a:rPr lang="en-IN" sz="2200">
                <a:solidFill>
                  <a:srgbClr val="FFFF00"/>
                </a:solidFill>
              </a:rPr>
              <a:t>steady and smooth current</a:t>
            </a:r>
            <a:r>
              <a:rPr lang="en-IN" sz="2200"/>
              <a:t>.</a:t>
            </a:r>
          </a:p>
          <a:p>
            <a:pPr marL="457200" indent="-457200">
              <a:buFont typeface="+mj-lt"/>
              <a:buAutoNum type="arabicPeriod"/>
            </a:pPr>
            <a:r>
              <a:rPr lang="en-IN" sz="2200"/>
              <a:t>Obtain a </a:t>
            </a:r>
            <a:r>
              <a:rPr lang="en-IN" sz="2200">
                <a:solidFill>
                  <a:srgbClr val="FFFF00"/>
                </a:solidFill>
              </a:rPr>
              <a:t>stable voltage </a:t>
            </a:r>
          </a:p>
          <a:p>
            <a:pPr marL="457200" indent="-457200">
              <a:buFont typeface="+mj-lt"/>
              <a:buAutoNum type="arabicPeriod"/>
            </a:pPr>
            <a:r>
              <a:rPr lang="en-IN" sz="2200"/>
              <a:t>Convert A.C to D.C when D.C welding is desired.</a:t>
            </a:r>
          </a:p>
        </p:txBody>
      </p:sp>
      <p:pic>
        <p:nvPicPr>
          <p:cNvPr id="1026" name="Picture 2" descr="Grounding and Arc Welding Safety">
            <a:extLst>
              <a:ext uri="{FF2B5EF4-FFF2-40B4-BE49-F238E27FC236}">
                <a16:creationId xmlns:a16="http://schemas.microsoft.com/office/drawing/2014/main" id="{8B38FDA6-C26B-4BA5-9F94-334CFA8AB6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70606" y="1620940"/>
            <a:ext cx="3598607" cy="371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436569"/>
      </p:ext>
    </p:extLst>
  </p:cSld>
  <p:clrMapOvr>
    <a:masterClrMapping/>
  </p:clrMapOvr>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13C1F9C-77E0-468F-A497-E11239E3A81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1D7B320-633E-41C0-9112-CB396ECFB064}"/>
              </a:ext>
            </a:extLst>
          </p:cNvPr>
          <p:cNvSpPr>
            <a:spLocks noGrp="1"/>
          </p:cNvSpPr>
          <p:nvPr>
            <p:ph idx="1"/>
          </p:nvPr>
        </p:nvSpPr>
        <p:spPr/>
        <p:txBody>
          <a:bodyPr anchor="t">
            <a:normAutofit/>
          </a:bodyPr>
          <a:lstStyle/>
          <a:p>
            <a:pPr algn="just"/>
            <a:r>
              <a:rPr lang="en-IN" sz="2200"/>
              <a:t>Two types of welding machines may be used:</a:t>
            </a:r>
          </a:p>
          <a:p>
            <a:pPr marL="457200" indent="-457200" algn="just">
              <a:buFont typeface="+mj-lt"/>
              <a:buAutoNum type="arabicPeriod"/>
            </a:pPr>
            <a:r>
              <a:rPr lang="en-IN" sz="2200"/>
              <a:t>Direct current (D.C.) welding machine,</a:t>
            </a:r>
          </a:p>
          <a:p>
            <a:pPr marL="785813" algn="just"/>
            <a:r>
              <a:rPr lang="en-IN" sz="2200"/>
              <a:t>Motor generator welding machine</a:t>
            </a:r>
          </a:p>
          <a:p>
            <a:pPr marL="785813" algn="just"/>
            <a:r>
              <a:rPr lang="en-IN" sz="2200"/>
              <a:t>Engine Driven generator welding machine</a:t>
            </a:r>
          </a:p>
          <a:p>
            <a:pPr marL="785813" algn="just"/>
            <a:r>
              <a:rPr lang="en-IN" sz="2200"/>
              <a:t>Rectifier welding machine</a:t>
            </a:r>
          </a:p>
          <a:p>
            <a:pPr marL="457200" indent="-457200" algn="just">
              <a:buFont typeface="+mj-lt"/>
              <a:buAutoNum type="arabicPeriod" startAt="2"/>
            </a:pPr>
            <a:r>
              <a:rPr lang="en-IN" sz="2200"/>
              <a:t>Alternating current (A.C.) welding machine: A step down transformer is used in A.C. welding machine. It possesses a primary and secondary circuit. The primary side is connected to main supply and the secondary is connected to electrode and work Tables. </a:t>
            </a:r>
          </a:p>
          <a:p>
            <a:pPr marL="0" indent="0" algn="just">
              <a:buNone/>
            </a:pPr>
            <a:endParaRPr lang="en-IN" sz="2200"/>
          </a:p>
          <a:p>
            <a:pPr marL="0" indent="0" algn="just">
              <a:buNone/>
            </a:pPr>
            <a:r>
              <a:rPr lang="en-IN" sz="2200"/>
              <a:t> </a:t>
            </a:r>
          </a:p>
          <a:p>
            <a:pPr marL="457200" indent="-457200" algn="just">
              <a:buFont typeface="+mj-lt"/>
              <a:buAutoNum type="arabicPeriod"/>
            </a:pPr>
            <a:endParaRPr lang="en-IN" sz="2200"/>
          </a:p>
        </p:txBody>
      </p:sp>
    </p:spTree>
    <p:extLst>
      <p:ext uri="{BB962C8B-B14F-4D97-AF65-F5344CB8AC3E}">
        <p14:creationId xmlns:p14="http://schemas.microsoft.com/office/powerpoint/2010/main" val="1709118928"/>
      </p:ext>
    </p:extLst>
  </p:cSld>
  <p:clrMapOvr>
    <a:masterClrMapping/>
  </p:clrMapOvr>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7332294-486F-47C6-8E74-F65D95C20D33}"/>
              </a:ext>
            </a:extLst>
          </p:cNvPr>
          <p:cNvSpPr>
            <a:spLocks noGrp="1"/>
          </p:cNvSpPr>
          <p:nvPr>
            <p:ph type="title"/>
          </p:nvPr>
        </p:nvSpPr>
        <p:spPr/>
        <p:txBody>
          <a:bodyPr/>
          <a:lstStyle/>
          <a:p>
            <a:r>
              <a:rPr lang="en-IN"/>
              <a:t>Equipment And Accessories </a:t>
            </a:r>
          </a:p>
        </p:txBody>
      </p:sp>
      <p:sp>
        <p:nvSpPr>
          <p:cNvPr id="3" name="Content Placeholder 2">
            <a:extLst>
              <a:ext uri="{FF2B5EF4-FFF2-40B4-BE49-F238E27FC236}">
                <a16:creationId xmlns:a16="http://schemas.microsoft.com/office/drawing/2014/main" id="{E62AC5C1-4E37-44A9-ADDB-C6FB7D7BEDDC}"/>
              </a:ext>
            </a:extLst>
          </p:cNvPr>
          <p:cNvSpPr>
            <a:spLocks noGrp="1"/>
          </p:cNvSpPr>
          <p:nvPr>
            <p:ph idx="1"/>
          </p:nvPr>
        </p:nvSpPr>
        <p:spPr/>
        <p:txBody>
          <a:bodyPr anchor="t">
            <a:normAutofit/>
          </a:bodyPr>
          <a:lstStyle/>
          <a:p>
            <a:r>
              <a:rPr lang="en-IN" sz="2200"/>
              <a:t>Goggles,</a:t>
            </a:r>
          </a:p>
          <a:p>
            <a:r>
              <a:rPr lang="en-IN" sz="2200"/>
              <a:t>Face Shield </a:t>
            </a:r>
          </a:p>
          <a:p>
            <a:r>
              <a:rPr lang="en-IN" sz="2200"/>
              <a:t>Apron</a:t>
            </a:r>
          </a:p>
          <a:p>
            <a:r>
              <a:rPr lang="en-IN" sz="2200"/>
              <a:t>Hand gloves</a:t>
            </a:r>
          </a:p>
          <a:p>
            <a:r>
              <a:rPr lang="en-IN" sz="2200"/>
              <a:t>Cleaning tools</a:t>
            </a:r>
          </a:p>
          <a:p>
            <a:r>
              <a:rPr lang="en-IN" sz="2200"/>
              <a:t>Electrode holder</a:t>
            </a:r>
          </a:p>
          <a:p>
            <a:r>
              <a:rPr lang="en-IN" sz="2200"/>
              <a:t>Welding screen </a:t>
            </a:r>
          </a:p>
          <a:p>
            <a:r>
              <a:rPr lang="en-IN" sz="2200"/>
              <a:t>Welding leads</a:t>
            </a:r>
          </a:p>
          <a:p>
            <a:r>
              <a:rPr lang="en-IN" sz="2200"/>
              <a:t>Ground clamps</a:t>
            </a:r>
          </a:p>
          <a:p>
            <a:r>
              <a:rPr lang="en-IN" sz="2200"/>
              <a:t>Welding gauges</a:t>
            </a:r>
          </a:p>
        </p:txBody>
      </p:sp>
      <p:pic>
        <p:nvPicPr>
          <p:cNvPr id="4098" name="Picture 2" descr="WELDING">
            <a:extLst>
              <a:ext uri="{FF2B5EF4-FFF2-40B4-BE49-F238E27FC236}">
                <a16:creationId xmlns:a16="http://schemas.microsoft.com/office/drawing/2014/main" id="{4B7BA350-8361-4C84-8F3E-AE8695FFBB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89746" y="1147762"/>
            <a:ext cx="60769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60527"/>
      </p:ext>
    </p:extLst>
  </p:cSld>
  <p:clrMapOvr>
    <a:masterClrMapping/>
  </p:clrMapOvr>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5B920C7-ABDB-40DD-A7A2-EFAF1B26C79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CE24DC5-29F9-4093-ABC1-262F9E569946}"/>
              </a:ext>
            </a:extLst>
          </p:cNvPr>
          <p:cNvSpPr>
            <a:spLocks noGrp="1"/>
          </p:cNvSpPr>
          <p:nvPr>
            <p:ph idx="1"/>
          </p:nvPr>
        </p:nvSpPr>
        <p:spPr>
          <a:xfrm>
            <a:off x="451514" y="999202"/>
            <a:ext cx="5905041" cy="5622824"/>
          </a:xfrm>
        </p:spPr>
        <p:txBody>
          <a:bodyPr anchor="t">
            <a:normAutofit/>
          </a:bodyPr>
          <a:lstStyle/>
          <a:p>
            <a:pPr algn="just"/>
            <a:r>
              <a:rPr lang="en-IN" sz="2200" b="1">
                <a:solidFill>
                  <a:schemeClr val="accent3"/>
                </a:solidFill>
              </a:rPr>
              <a:t>Goggles : </a:t>
            </a:r>
            <a:r>
              <a:rPr lang="en-IN" sz="2200"/>
              <a:t>the goggles protect the eye from the slag particles deflecting upwards.</a:t>
            </a:r>
          </a:p>
          <a:p>
            <a:pPr algn="just"/>
            <a:r>
              <a:rPr lang="en-IN" sz="2200" b="1">
                <a:solidFill>
                  <a:schemeClr val="accent3"/>
                </a:solidFill>
              </a:rPr>
              <a:t>Face Shield : </a:t>
            </a:r>
            <a:r>
              <a:rPr lang="en-IN" sz="2200"/>
              <a:t>A face shield is used to protect the eyes and face of the operator while welding from the radiations of arc, flying sparks.</a:t>
            </a:r>
          </a:p>
          <a:p>
            <a:pPr algn="just"/>
            <a:r>
              <a:rPr lang="en-IN" sz="2200" b="1">
                <a:solidFill>
                  <a:schemeClr val="accent3"/>
                </a:solidFill>
              </a:rPr>
              <a:t>Apron : </a:t>
            </a:r>
            <a:r>
              <a:rPr lang="en-IN" sz="2200"/>
              <a:t>the operators protect their clothing from spattering particles by a leather apron.</a:t>
            </a:r>
          </a:p>
          <a:p>
            <a:pPr algn="just"/>
            <a:r>
              <a:rPr lang="en-IN" sz="2200" b="1">
                <a:solidFill>
                  <a:schemeClr val="accent3"/>
                </a:solidFill>
              </a:rPr>
              <a:t>Hand gloves : </a:t>
            </a:r>
            <a:r>
              <a:rPr lang="en-IN" sz="2200"/>
              <a:t>Leather and asbestos  hand gloves are used to protect the hands from UV and infrared rays, flying sparks, spattering particles and electric shock.</a:t>
            </a:r>
          </a:p>
          <a:p>
            <a:pPr algn="just"/>
            <a:r>
              <a:rPr lang="en-IN" sz="2200" b="1">
                <a:solidFill>
                  <a:schemeClr val="accent3"/>
                </a:solidFill>
              </a:rPr>
              <a:t>Cleaning tools : </a:t>
            </a:r>
            <a:r>
              <a:rPr lang="en-IN" sz="2200"/>
              <a:t>a chipping hammer is used to remove spatter and slag which cover the weld area.</a:t>
            </a:r>
          </a:p>
        </p:txBody>
      </p:sp>
      <p:grpSp>
        <p:nvGrpSpPr>
          <p:cNvPr id="4" name="Group 3">
            <a:extLst>
              <a:ext uri="{FF2B5EF4-FFF2-40B4-BE49-F238E27FC236}">
                <a16:creationId xmlns:a16="http://schemas.microsoft.com/office/drawing/2014/main" id="{98AFBFFB-E320-4A22-8A6E-D0D716171A8A}"/>
              </a:ext>
            </a:extLst>
          </p:cNvPr>
          <p:cNvGrpSpPr/>
          <p:nvPr/>
        </p:nvGrpSpPr>
        <p:grpSpPr>
          <a:xfrm>
            <a:off x="6769509" y="878307"/>
            <a:ext cx="5206181" cy="5743719"/>
            <a:chOff x="6769509" y="878307"/>
            <a:chExt cx="5206181" cy="5743719"/>
          </a:xfrm>
        </p:grpSpPr>
        <p:pic>
          <p:nvPicPr>
            <p:cNvPr id="2050" name="Picture 2" descr="Karam Polycarbonate ES 004 Electric Arc Welder Safety Goggles, Rs 300  /piece | ID: 3453605148">
              <a:extLst>
                <a:ext uri="{FF2B5EF4-FFF2-40B4-BE49-F238E27FC236}">
                  <a16:creationId xmlns:a16="http://schemas.microsoft.com/office/drawing/2014/main" id="{FC85A6B4-F8BE-486A-916B-AFD8FC0B06B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69509" y="878308"/>
              <a:ext cx="2772697" cy="1657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RAM ARC Welding Face Shield Helmet Attachable, ES 71, Rs 850 /piece | ID:  19398105897">
              <a:extLst>
                <a:ext uri="{FF2B5EF4-FFF2-40B4-BE49-F238E27FC236}">
                  <a16:creationId xmlns:a16="http://schemas.microsoft.com/office/drawing/2014/main" id="{62CB4854-8E0C-4BC7-BCBD-BC9E08812D8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42206" y="878307"/>
              <a:ext cx="2433484"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Best Welding Aprons &amp; Bibs | Options W/ Leather and Sleeves Reviewed">
              <a:extLst>
                <a:ext uri="{FF2B5EF4-FFF2-40B4-BE49-F238E27FC236}">
                  <a16:creationId xmlns:a16="http://schemas.microsoft.com/office/drawing/2014/main" id="{A3FDD39D-1BE7-48FD-9510-BED1FE637A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69509" y="2535657"/>
              <a:ext cx="2772697" cy="16573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SAB Safety Welding Hand Gloves at Rs 266/pair | वेल्डिंग दस्ताने - Arc  Welding Company, New Delhi | ID: 11017226155">
              <a:extLst>
                <a:ext uri="{FF2B5EF4-FFF2-40B4-BE49-F238E27FC236}">
                  <a16:creationId xmlns:a16="http://schemas.microsoft.com/office/drawing/2014/main" id="{C1FF686E-86BE-48DA-8B76-C43009B4763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42206" y="2535657"/>
              <a:ext cx="2433484"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hapter 4: Tools &amp; Welding Tables | Metal Arts Press">
              <a:extLst>
                <a:ext uri="{FF2B5EF4-FFF2-40B4-BE49-F238E27FC236}">
                  <a16:creationId xmlns:a16="http://schemas.microsoft.com/office/drawing/2014/main" id="{B6FD1D65-ACB7-4A24-B148-EC797A32215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69509" y="4193006"/>
              <a:ext cx="5206181" cy="24290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1562209"/>
      </p:ext>
    </p:extLst>
  </p:cSld>
  <p:clrMapOvr>
    <a:masterClrMapping/>
  </p:clrMapOvr>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8C1BE8B-8DB2-4CE5-A84A-358AE37F2EF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B0AAC1D-423F-44B3-84E8-15C73D41069E}"/>
              </a:ext>
            </a:extLst>
          </p:cNvPr>
          <p:cNvSpPr>
            <a:spLocks noGrp="1"/>
          </p:cNvSpPr>
          <p:nvPr>
            <p:ph idx="1"/>
          </p:nvPr>
        </p:nvSpPr>
        <p:spPr>
          <a:xfrm>
            <a:off x="451514" y="999201"/>
            <a:ext cx="6583467" cy="5357353"/>
          </a:xfrm>
        </p:spPr>
        <p:txBody>
          <a:bodyPr anchor="t">
            <a:normAutofit/>
          </a:bodyPr>
          <a:lstStyle/>
          <a:p>
            <a:pPr algn="just"/>
            <a:r>
              <a:rPr lang="en-IN" sz="2200" b="1">
                <a:solidFill>
                  <a:schemeClr val="accent3"/>
                </a:solidFill>
              </a:rPr>
              <a:t>Electrode Holder : </a:t>
            </a:r>
            <a:r>
              <a:rPr lang="en-IN" sz="2200"/>
              <a:t>it is a simple device used to hold the electrode and transmit the current into it.</a:t>
            </a:r>
            <a:endParaRPr lang="en-IN" sz="2200" b="1">
              <a:solidFill>
                <a:schemeClr val="accent3"/>
              </a:solidFill>
            </a:endParaRPr>
          </a:p>
          <a:p>
            <a:pPr algn="just"/>
            <a:r>
              <a:rPr lang="en-IN" sz="2200" b="1">
                <a:solidFill>
                  <a:schemeClr val="accent3"/>
                </a:solidFill>
              </a:rPr>
              <a:t>Welding leads : </a:t>
            </a:r>
            <a:r>
              <a:rPr lang="en-IN" sz="2200"/>
              <a:t>in an electric arc welding, two cables are used to complete the electric circuit. One cable connects the welding machine to the electrode holder and is called electrode lead and other makes the connection between the welding source and work and is called work arc ground lead.</a:t>
            </a:r>
            <a:endParaRPr lang="en-IN" sz="2200" b="1">
              <a:solidFill>
                <a:schemeClr val="accent3"/>
              </a:solidFill>
            </a:endParaRPr>
          </a:p>
          <a:p>
            <a:pPr algn="just"/>
            <a:r>
              <a:rPr lang="en-IN" sz="2200" b="1">
                <a:solidFill>
                  <a:schemeClr val="accent3"/>
                </a:solidFill>
              </a:rPr>
              <a:t>Ground Clamps: </a:t>
            </a:r>
            <a:r>
              <a:rPr lang="en-IN" sz="2200"/>
              <a:t>A ground clamp is a device used to connect the lead to the work. It should provide a good and strong connection and at the same time, be capable of quick and easy attachment and removal .</a:t>
            </a:r>
          </a:p>
        </p:txBody>
      </p:sp>
      <p:grpSp>
        <p:nvGrpSpPr>
          <p:cNvPr id="4" name="Group 3">
            <a:extLst>
              <a:ext uri="{FF2B5EF4-FFF2-40B4-BE49-F238E27FC236}">
                <a16:creationId xmlns:a16="http://schemas.microsoft.com/office/drawing/2014/main" id="{D53D99DB-261A-4F79-A245-E40BC17C20D5}"/>
              </a:ext>
            </a:extLst>
          </p:cNvPr>
          <p:cNvGrpSpPr/>
          <p:nvPr/>
        </p:nvGrpSpPr>
        <p:grpSpPr>
          <a:xfrm>
            <a:off x="8002180" y="999201"/>
            <a:ext cx="3738306" cy="5459596"/>
            <a:chOff x="8002180" y="896958"/>
            <a:chExt cx="3738306" cy="5459596"/>
          </a:xfrm>
        </p:grpSpPr>
        <p:pic>
          <p:nvPicPr>
            <p:cNvPr id="1026" name="Picture 2" descr="2 Welding Cable Lead 50 Foot Positive Lead Stinger - - Amazon.com">
              <a:extLst>
                <a:ext uri="{FF2B5EF4-FFF2-40B4-BE49-F238E27FC236}">
                  <a16:creationId xmlns:a16="http://schemas.microsoft.com/office/drawing/2014/main" id="{0E6205A9-878A-4624-9052-E63534463A6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02180" y="2594331"/>
              <a:ext cx="3738306" cy="1961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ound clamp for welding. Grounding clamp for welding machine on white  background.">
              <a:extLst>
                <a:ext uri="{FF2B5EF4-FFF2-40B4-BE49-F238E27FC236}">
                  <a16:creationId xmlns:a16="http://schemas.microsoft.com/office/drawing/2014/main" id="{5F24FA0A-A3CF-4859-8EC7-D9762C73FE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2180" y="4556329"/>
              <a:ext cx="3738306"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00 Amp Welding Electrode Holder - - Amazon.com">
              <a:extLst>
                <a:ext uri="{FF2B5EF4-FFF2-40B4-BE49-F238E27FC236}">
                  <a16:creationId xmlns:a16="http://schemas.microsoft.com/office/drawing/2014/main" id="{A4154EA0-FA31-43B7-8A3A-39B74340FC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02180" y="896958"/>
              <a:ext cx="3738306" cy="1697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06635354"/>
      </p:ext>
    </p:extLst>
  </p:cSld>
  <p:clrMapOvr>
    <a:masterClrMapping/>
  </p:clrMapOvr>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7E86959-722C-4B7F-AD38-61FB84663DDA}"/>
              </a:ext>
            </a:extLst>
          </p:cNvPr>
          <p:cNvSpPr>
            <a:spLocks noGrp="1"/>
          </p:cNvSpPr>
          <p:nvPr>
            <p:ph type="title"/>
          </p:nvPr>
        </p:nvSpPr>
        <p:spPr/>
        <p:txBody>
          <a:bodyPr/>
          <a:lstStyle/>
          <a:p>
            <a:r>
              <a:rPr lang="en-IN"/>
              <a:t>DC and AC Arc Welding </a:t>
            </a:r>
          </a:p>
        </p:txBody>
      </p:sp>
      <p:sp>
        <p:nvSpPr>
          <p:cNvPr id="3" name="Content Placeholder 2">
            <a:extLst>
              <a:ext uri="{FF2B5EF4-FFF2-40B4-BE49-F238E27FC236}">
                <a16:creationId xmlns:a16="http://schemas.microsoft.com/office/drawing/2014/main" id="{E82AA4F5-CB4D-449D-B8F2-88862A956C2F}"/>
              </a:ext>
            </a:extLst>
          </p:cNvPr>
          <p:cNvSpPr>
            <a:spLocks noGrp="1"/>
          </p:cNvSpPr>
          <p:nvPr>
            <p:ph idx="1"/>
          </p:nvPr>
        </p:nvSpPr>
        <p:spPr>
          <a:xfrm>
            <a:off x="451514" y="999201"/>
            <a:ext cx="5644486" cy="5677807"/>
          </a:xfrm>
        </p:spPr>
        <p:txBody>
          <a:bodyPr anchor="t">
            <a:normAutofit/>
          </a:bodyPr>
          <a:lstStyle/>
          <a:p>
            <a:pPr algn="just"/>
            <a:r>
              <a:rPr lang="en-IN" sz="2200"/>
              <a:t>With D.C., greater heat is generated at the positive pole of the arc. In metal arc welding, it is the general practice to connect the work to positive pole of the D.C. generator and filler rod to the negative pole so that the larger mass of metal is melted on the base metal. </a:t>
            </a:r>
          </a:p>
          <a:p>
            <a:pPr algn="just"/>
            <a:r>
              <a:rPr lang="en-IN" sz="2200"/>
              <a:t>On the other hand, the AC welding is gaining considerable ground these days. The efficiency of AC welding transformers is very high and varies from 0.8 to 0.85. further, the electric energy consumption per kg of deposited metal in AC welding is from 3 to 4 kwh which is much lower as compared to DC welding (6 to 10 kwh).</a:t>
            </a:r>
          </a:p>
        </p:txBody>
      </p:sp>
      <p:pic>
        <p:nvPicPr>
          <p:cNvPr id="7" name="Picture 6">
            <a:extLst>
              <a:ext uri="{FF2B5EF4-FFF2-40B4-BE49-F238E27FC236}">
                <a16:creationId xmlns:a16="http://schemas.microsoft.com/office/drawing/2014/main" id="{2529CC79-20D5-439D-A94B-C74141E1A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397" y="933459"/>
            <a:ext cx="5644486" cy="3263977"/>
          </a:xfrm>
          <a:prstGeom prst="rect">
            <a:avLst/>
          </a:prstGeom>
        </p:spPr>
      </p:pic>
      <p:pic>
        <p:nvPicPr>
          <p:cNvPr id="11" name="Picture 10">
            <a:extLst>
              <a:ext uri="{FF2B5EF4-FFF2-40B4-BE49-F238E27FC236}">
                <a16:creationId xmlns:a16="http://schemas.microsoft.com/office/drawing/2014/main" id="{F4177FB5-4295-4832-8C2C-D35682211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206" y="4187018"/>
            <a:ext cx="2469677" cy="2296737"/>
          </a:xfrm>
          <a:prstGeom prst="rect">
            <a:avLst/>
          </a:prstGeom>
        </p:spPr>
      </p:pic>
      <p:pic>
        <p:nvPicPr>
          <p:cNvPr id="13" name="Picture 12">
            <a:extLst>
              <a:ext uri="{FF2B5EF4-FFF2-40B4-BE49-F238E27FC236}">
                <a16:creationId xmlns:a16="http://schemas.microsoft.com/office/drawing/2014/main" id="{E449E21F-032C-44A6-9FE1-EE9558CD1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397" y="4197436"/>
            <a:ext cx="3174809" cy="2286319"/>
          </a:xfrm>
          <a:prstGeom prst="rect">
            <a:avLst/>
          </a:prstGeom>
        </p:spPr>
      </p:pic>
    </p:spTree>
    <p:extLst>
      <p:ext uri="{BB962C8B-B14F-4D97-AF65-F5344CB8AC3E}">
        <p14:creationId xmlns:p14="http://schemas.microsoft.com/office/powerpoint/2010/main" val="1091462872"/>
      </p:ext>
    </p:extLst>
  </p:cSld>
  <p:clrMapOvr>
    <a:masterClrMapping/>
  </p:clrMapOvr>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7A4D26-03AC-43C1-9A51-085F54CB5A4D}"/>
              </a:ext>
            </a:extLst>
          </p:cNvPr>
          <p:cNvSpPr>
            <a:spLocks noGrp="1"/>
          </p:cNvSpPr>
          <p:nvPr>
            <p:ph type="title"/>
          </p:nvPr>
        </p:nvSpPr>
        <p:spPr/>
        <p:txBody>
          <a:bodyPr/>
          <a:lstStyle/>
          <a:p>
            <a:r>
              <a:rPr lang="en-IN"/>
              <a:t>Comparison of AC and DC Arc Welding</a:t>
            </a:r>
          </a:p>
        </p:txBody>
      </p:sp>
      <p:sp>
        <p:nvSpPr>
          <p:cNvPr id="3" name="Content Placeholder 2">
            <a:extLst>
              <a:ext uri="{FF2B5EF4-FFF2-40B4-BE49-F238E27FC236}">
                <a16:creationId xmlns:a16="http://schemas.microsoft.com/office/drawing/2014/main" id="{A233C402-C76E-48B0-A1EC-B2BE5CBAC7A4}"/>
              </a:ext>
            </a:extLst>
          </p:cNvPr>
          <p:cNvSpPr>
            <a:spLocks noGrp="1"/>
          </p:cNvSpPr>
          <p:nvPr>
            <p:ph idx="1"/>
          </p:nvPr>
        </p:nvSpPr>
        <p:spPr/>
        <p:txBody>
          <a:bodyPr/>
          <a:lstStyle/>
          <a:p>
            <a:endParaRPr lang="en-IN"/>
          </a:p>
        </p:txBody>
      </p:sp>
      <p:pic>
        <p:nvPicPr>
          <p:cNvPr id="3074" name="Picture 2" descr="Bansal's Wiki: Electric Arc Welding">
            <a:extLst>
              <a:ext uri="{FF2B5EF4-FFF2-40B4-BE49-F238E27FC236}">
                <a16:creationId xmlns:a16="http://schemas.microsoft.com/office/drawing/2014/main" id="{D844FD27-F197-45CB-8F78-5894F311242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1514" y="999201"/>
            <a:ext cx="11288972" cy="563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962789"/>
      </p:ext>
    </p:extLst>
  </p:cSld>
  <p:clrMapOvr>
    <a:masterClrMapping/>
  </p:clrMapOvr>
  <p:transition/>
  <p:timing/>
</p:sld>
</file>

<file path=ppt/slides/slide9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0B6C27-0EA9-4467-9F2A-DFE941FC37B6}"/>
              </a:ext>
            </a:extLst>
          </p:cNvPr>
          <p:cNvSpPr>
            <a:spLocks noGrp="1"/>
          </p:cNvSpPr>
          <p:nvPr>
            <p:ph type="title"/>
          </p:nvPr>
        </p:nvSpPr>
        <p:spPr/>
        <p:txBody>
          <a:bodyPr/>
          <a:lstStyle/>
          <a:p>
            <a:r>
              <a:rPr lang="en-IN"/>
              <a:t>Effect of Polarity: </a:t>
            </a:r>
          </a:p>
        </p:txBody>
      </p:sp>
      <p:sp>
        <p:nvSpPr>
          <p:cNvPr id="3" name="Content Placeholder 2">
            <a:extLst>
              <a:ext uri="{FF2B5EF4-FFF2-40B4-BE49-F238E27FC236}">
                <a16:creationId xmlns:a16="http://schemas.microsoft.com/office/drawing/2014/main" id="{26AC5547-32C9-4468-A787-145F051381B2}"/>
              </a:ext>
            </a:extLst>
          </p:cNvPr>
          <p:cNvSpPr>
            <a:spLocks noGrp="1"/>
          </p:cNvSpPr>
          <p:nvPr>
            <p:ph idx="1"/>
          </p:nvPr>
        </p:nvSpPr>
        <p:spPr>
          <a:xfrm>
            <a:off x="451514" y="999201"/>
            <a:ext cx="5993531" cy="5519585"/>
          </a:xfrm>
        </p:spPr>
        <p:txBody>
          <a:bodyPr anchor="t">
            <a:normAutofit lnSpcReduction="10000"/>
          </a:bodyPr>
          <a:lstStyle/>
          <a:p>
            <a:pPr algn="just"/>
            <a:r>
              <a:rPr lang="en-IN" sz="2200"/>
              <a:t>Most of these welding machines can produce both ac and dc current. The choice of ac or dc depends on the welding characteristics required.</a:t>
            </a:r>
          </a:p>
          <a:p>
            <a:pPr algn="just"/>
            <a:r>
              <a:rPr lang="en-IN" sz="2200" b="1">
                <a:solidFill>
                  <a:schemeClr val="accent3"/>
                </a:solidFill>
              </a:rPr>
              <a:t>DIRECT CURRENT - </a:t>
            </a:r>
            <a:r>
              <a:rPr lang="en-IN" sz="2200"/>
              <a:t>A direct-current welding circuit maybe either straight or reverse polarity. </a:t>
            </a:r>
          </a:p>
          <a:p>
            <a:pPr algn="just"/>
            <a:r>
              <a:rPr lang="en-IN" sz="2200" b="1">
                <a:solidFill>
                  <a:schemeClr val="accent3"/>
                </a:solidFill>
              </a:rPr>
              <a:t>Direct Current Straight Polarity (DCSP) : </a:t>
            </a:r>
            <a:r>
              <a:rPr lang="en-IN" sz="2200"/>
              <a:t>When the machine is set on straight polarity, the electrons flow from the electrode to the plate, concentrating most of the heat on the work.</a:t>
            </a:r>
          </a:p>
          <a:p>
            <a:pPr algn="just"/>
            <a:r>
              <a:rPr lang="en-IN" sz="2200"/>
              <a:t>DCSP produces a narrow, deep weld. Since the heat is concentrated on the work, the welding process is more rapid and there is less distortion of the base metal. Overall, straight polarity is preferred over reverse polarity because you can achieve better welds. </a:t>
            </a:r>
          </a:p>
        </p:txBody>
      </p:sp>
      <p:pic>
        <p:nvPicPr>
          <p:cNvPr id="6" name="Picture 5">
            <a:extLst>
              <a:ext uri="{FF2B5EF4-FFF2-40B4-BE49-F238E27FC236}">
                <a16:creationId xmlns:a16="http://schemas.microsoft.com/office/drawing/2014/main" id="{AE197886-934D-4330-825D-E94E2F1FA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6774" y="1039358"/>
            <a:ext cx="5387963" cy="2839468"/>
          </a:xfrm>
          <a:prstGeom prst="rect">
            <a:avLst/>
          </a:prstGeom>
        </p:spPr>
      </p:pic>
      <p:pic>
        <p:nvPicPr>
          <p:cNvPr id="8" name="Picture 7">
            <a:extLst>
              <a:ext uri="{FF2B5EF4-FFF2-40B4-BE49-F238E27FC236}">
                <a16:creationId xmlns:a16="http://schemas.microsoft.com/office/drawing/2014/main" id="{90F95AE4-B668-48E1-BD49-EABB67BD6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773" y="4065172"/>
            <a:ext cx="5387964" cy="2335628"/>
          </a:xfrm>
          <a:prstGeom prst="rect">
            <a:avLst/>
          </a:prstGeom>
        </p:spPr>
      </p:pic>
    </p:spTree>
    <p:extLst>
      <p:ext uri="{BB962C8B-B14F-4D97-AF65-F5344CB8AC3E}">
        <p14:creationId xmlns:p14="http://schemas.microsoft.com/office/powerpoint/2010/main" val="2959131909"/>
      </p:ext>
    </p:extLst>
  </p:cSld>
  <p:clrMapOvr>
    <a:masterClrMapping/>
  </p:clrMapOvr>
  <p:transition/>
  <p:timing/>
</p:sld>
</file>

<file path=ppt/tags/tag1.xml><?xml version="1.0" encoding="utf-8"?>
<p:tagLst xmlns:p="http://schemas.openxmlformats.org/presentationml/2006/main">
  <p:tag name="AS_NET" val="6.0.27"/>
  <p:tag name="AS_OS" val="Unix 6.2.0.1018"/>
  <p:tag name="AS_RELEASE_DATE" val="2023.01.14"/>
  <p:tag name="AS_TITLE" val="Aspose.Slides for .NET5"/>
  <p:tag name="AS_VERSION" val="23.1"/>
</p:tagLst>
</file>

<file path=ppt/theme/_rels/theme2.xml.rels>&#65279;<?xml version="1.0" encoding="utf-8" standalone="yes"?><Relationships xmlns="http://schemas.openxmlformats.org/package/2006/relationships"><Relationship Id="rId1" Type="http://schemas.openxmlformats.org/officeDocument/2006/relationships/image" Target="../media/image1.jpeg" /></Relationships>
</file>

<file path=ppt/theme/_rels/theme3.xml.rels>&#65279;<?xml version="1.0" encoding="utf-8" standalone="yes"?><Relationships xmlns="http://schemas.openxmlformats.org/package/2006/relationships"><Relationship Id="rId1" Type="http://schemas.openxmlformats.org/officeDocument/2006/relationships/image" Target="../media/image2.jpeg" /></Relationships>
</file>

<file path=ppt/theme/_rels/theme4.xml.rels>&#65279;<?xml version="1.0" encoding="utf-8" standalone="yes"?><Relationships xmlns="http://schemas.openxmlformats.org/package/2006/relationships"><Relationship Id="rId1" Type="http://schemas.openxmlformats.org/officeDocument/2006/relationships/image" Target="../media/image8.jpeg" /></Relationships>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r="http://schemas.openxmlformats.org/officeDocument/2006/relationships"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Book Antiqua"/>
        <a:cs typeface="Arial"/>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Century Gothic"/>
        <a:cs typeface="Arial"/>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theme>
</file>

<file path=ppt/theme/theme3.xml><?xml version="1.0" encoding="utf-8"?>
<a:theme xmlns:r="http://schemas.openxmlformats.org/officeDocument/2006/relationships"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ustom 1">
      <a:majorFont>
        <a:latin typeface="Times New Roman"/>
        <a:ea typeface="Times New Roman"/>
        <a:cs typeface="Arial"/>
      </a:majorFont>
      <a:minorFont>
        <a:latin typeface="Times New Roman"/>
        <a:ea typeface="Times New Roman"/>
        <a:cs typeface="Arial"/>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Lst>
    <a:ext uri="{05A4C25C-085E-4340-85A3-A5531E510DB2}">
      <thm15:themeFamily xmlns:thm15="http://schemas.microsoft.com/office/thememl/2012/main" name="Quotable" id="{39EC5628-30ED-4578-ACD8-9820EDB8E15A}" vid="{6F3559E9-1A4C-49D8-94D4-F41003531C49}"/>
    </a:ext>
  </a:extLst>
</a:theme>
</file>

<file path=ppt/theme/theme4.xml><?xml version="1.0" encoding="utf-8"?>
<a:theme xmlns:r="http://schemas.openxmlformats.org/officeDocument/2006/relationships" xmlns:a="http://schemas.openxmlformats.org/drawingml/2006/main" name="Wood Typ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Times New Roman"/>
        <a:ea typeface="Times New Roman"/>
        <a:cs typeface="Arial"/>
      </a:majorFont>
      <a:minorFont>
        <a:latin typeface="Times New Roman"/>
        <a:ea typeface="Times New Roman"/>
        <a:cs typeface="Arial"/>
      </a:minorFont>
    </a:fontScheme>
    <a:fmtScheme name="Wood Type">
      <a:fillStyleLst>
        <a:solidFill>
          <a:schemeClr val="phClr"/>
        </a:solidFill>
        <a:blipFill rotWithShape="1">
          <a:blip r:embed="rId1">
            <a:duotone>
              <a:schemeClr val="phClr">
                <a:tint val="70000"/>
                <a:shade val="63000"/>
              </a:schemeClr>
              <a:schemeClr val="phClr">
                <a:tint val="10000"/>
                <a:satMod val="150000"/>
              </a:schemeClr>
            </a:duotone>
          </a:blip>
          <a:tile tx="0" ty="0" sx="60000" sy="59000" flip="none" algn="tl"/>
        </a:blipFill>
        <a:blipFill rotWithShape="1">
          <a:blip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815</Paragraphs>
  <Slides>166</Slides>
  <Notes>0</Notes>
  <TotalTime>1</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166</vt:i4>
      </vt:variant>
    </vt:vector>
  </HeadingPairs>
  <TitlesOfParts>
    <vt:vector baseType="lpstr" size="174">
      <vt:lpstr>Arial</vt:lpstr>
      <vt:lpstr>Calibri</vt:lpstr>
      <vt:lpstr>Book Antiqua</vt:lpstr>
      <vt:lpstr>Century Gothic</vt:lpstr>
      <vt:lpstr>Times New Roman</vt:lpstr>
      <vt:lpstr>Wingdings 2</vt:lpstr>
      <vt:lpstr>Wingdings</vt:lpstr>
      <vt:lpstr>Office Theme</vt:lpstr>
      <vt:lpstr>     Mechanical Engineering            Semester -4th  Workshop Technology (WT) -II</vt:lpstr>
      <vt:lpstr>                   Chapter-1</vt:lpstr>
      <vt:lpstr>               INTRODUCTION</vt:lpstr>
      <vt:lpstr>CUTTING TOOLS</vt:lpstr>
      <vt:lpstr>Classification of Cutting Tools</vt:lpstr>
      <vt:lpstr>Single Point Cutting Tools</vt:lpstr>
      <vt:lpstr>Multi point cutting tools</vt:lpstr>
      <vt:lpstr>Types of Single Point Cutting Tools</vt:lpstr>
      <vt:lpstr>Tools for Lathe Machine</vt:lpstr>
      <vt:lpstr>Tools for Planer</vt:lpstr>
      <vt:lpstr>Tools for Shaper and Slotter</vt:lpstr>
      <vt:lpstr>Single Point Cutting Tool Geometry</vt:lpstr>
      <vt:lpstr>Parts of Single Point Cutting Tools</vt:lpstr>
      <vt:lpstr>Principal Angles of Single Point Cutting Tool</vt:lpstr>
      <vt:lpstr>Principal Angles</vt:lpstr>
      <vt:lpstr>Cont..</vt:lpstr>
      <vt:lpstr>TOOL SIGNATURE</vt:lpstr>
      <vt:lpstr>Cont…</vt:lpstr>
      <vt:lpstr>Effect of Tool Signature</vt:lpstr>
      <vt:lpstr>Heat Produced during Cutting</vt:lpstr>
      <vt:lpstr>Evolution of heat at three Zones</vt:lpstr>
      <vt:lpstr>Effect of Heat produced during Cutting</vt:lpstr>
      <vt:lpstr>Prevention of heat produced during cutting</vt:lpstr>
      <vt:lpstr>Cutting Speed</vt:lpstr>
      <vt:lpstr>Effect of cutting Speed and Feed</vt:lpstr>
      <vt:lpstr>Depth of Cut</vt:lpstr>
      <vt:lpstr>Effects of Depth of Cut</vt:lpstr>
      <vt:lpstr>Cutting Tool Materials</vt:lpstr>
      <vt:lpstr>Properties of Cutting Tool Materials </vt:lpstr>
      <vt:lpstr>Various Cutting Tool Materials</vt:lpstr>
      <vt:lpstr>CHAPTER - 2</vt:lpstr>
      <vt:lpstr>Introduction</vt:lpstr>
      <vt:lpstr>Priciple of Turning</vt:lpstr>
      <vt:lpstr>Various Types of Lathe</vt:lpstr>
      <vt:lpstr>Classification of various lathe</vt:lpstr>
      <vt:lpstr>LATHE SPECIFICATION</vt:lpstr>
      <vt:lpstr>DESCRIPTION AND FUNCTION OF PARTS OF LATHE</vt:lpstr>
      <vt:lpstr>BED</vt:lpstr>
      <vt:lpstr>HEAD STOCK</vt:lpstr>
      <vt:lpstr>TAIL STOCK</vt:lpstr>
      <vt:lpstr>Carriage</vt:lpstr>
      <vt:lpstr>Feed mechanism and Thread Cutting Mechanism</vt:lpstr>
      <vt:lpstr>Work holding devices</vt:lpstr>
      <vt:lpstr>Lathe Tools</vt:lpstr>
      <vt:lpstr>Lathe operation</vt:lpstr>
      <vt:lpstr>Plain and step turning</vt:lpstr>
      <vt:lpstr>Facing</vt:lpstr>
      <vt:lpstr>Parting Off</vt:lpstr>
      <vt:lpstr>Taper Turning</vt:lpstr>
      <vt:lpstr>Eccentric Turning</vt:lpstr>
      <vt:lpstr>DRILLING</vt:lpstr>
      <vt:lpstr>Reaming</vt:lpstr>
      <vt:lpstr>BORING</vt:lpstr>
      <vt:lpstr>THREADING</vt:lpstr>
      <vt:lpstr>KNURLING</vt:lpstr>
      <vt:lpstr>FORM TURNING</vt:lpstr>
      <vt:lpstr>SPINNING</vt:lpstr>
      <vt:lpstr>CUTTING PARAMETERS</vt:lpstr>
      <vt:lpstr>LATHE ACCESSORIES</vt:lpstr>
      <vt:lpstr>LATHE ACCESSORIES</vt:lpstr>
      <vt:lpstr>CENTRE OR LATHE ACCESORIES</vt:lpstr>
      <vt:lpstr>LATHE CARRIERS</vt:lpstr>
      <vt:lpstr>CHUCKS</vt:lpstr>
      <vt:lpstr>FACE PLATE</vt:lpstr>
      <vt:lpstr>ANGLE PLATE</vt:lpstr>
      <vt:lpstr>CHAPTER-1 WELDING </vt:lpstr>
      <vt:lpstr>WELDING</vt:lpstr>
      <vt:lpstr>IMPORTANT TERMS RELATING TO WELDING</vt:lpstr>
      <vt:lpstr>PowerPoint Presentation</vt:lpstr>
      <vt:lpstr>TYPES OF WELDING : </vt:lpstr>
      <vt:lpstr>Classification of Welding Process :</vt:lpstr>
      <vt:lpstr>PowerPoint Presentation</vt:lpstr>
      <vt:lpstr>GAS WELDING </vt:lpstr>
      <vt:lpstr>Gas Welding:</vt:lpstr>
      <vt:lpstr>Oxy-acetylene Welding :  </vt:lpstr>
      <vt:lpstr>Principle of Operation: </vt:lpstr>
      <vt:lpstr>Description and Operation</vt:lpstr>
      <vt:lpstr>Types of Flames : </vt:lpstr>
      <vt:lpstr>1. Neutral Flame (= 1.1: 1) </vt:lpstr>
      <vt:lpstr>2. Oxidising Flame (= 1.5 : 1) </vt:lpstr>
      <vt:lpstr>3. Carburising Flame</vt:lpstr>
      <vt:lpstr>Gas Welding Equipments:</vt:lpstr>
      <vt:lpstr>PowerPoint Presentation</vt:lpstr>
      <vt:lpstr>PowerPoint Presentation</vt:lpstr>
      <vt:lpstr>PowerPoint Presentation</vt:lpstr>
      <vt:lpstr>PowerPoint Presentation</vt:lpstr>
      <vt:lpstr>PowerPoint Presentation</vt:lpstr>
      <vt:lpstr>ARC WELDING </vt:lpstr>
      <vt:lpstr>Arc Welding :</vt:lpstr>
      <vt:lpstr>Principle of Operation of Arc Welding:</vt:lpstr>
      <vt:lpstr>PowerPoint Presentation</vt:lpstr>
      <vt:lpstr>Arc Welding machines </vt:lpstr>
      <vt:lpstr>PowerPoint Presentation</vt:lpstr>
      <vt:lpstr>Equipment And Accessories </vt:lpstr>
      <vt:lpstr>PowerPoint Presentation</vt:lpstr>
      <vt:lpstr>PowerPoint Presentation</vt:lpstr>
      <vt:lpstr>DC and AC Arc Welding </vt:lpstr>
      <vt:lpstr>Comparison of AC and DC Arc Welding</vt:lpstr>
      <vt:lpstr>Effect of Polarity: </vt:lpstr>
      <vt:lpstr>PowerPoint Presentation</vt:lpstr>
      <vt:lpstr>PowerPoint Presentation</vt:lpstr>
      <vt:lpstr>Current and voltage regulation: </vt:lpstr>
      <vt:lpstr>Electrodes :</vt:lpstr>
      <vt:lpstr>PowerPoint Presentation</vt:lpstr>
      <vt:lpstr>Selection of Electrode</vt:lpstr>
      <vt:lpstr>BIS Coding of Electrodes </vt:lpstr>
      <vt:lpstr>PowerPoint Presentation</vt:lpstr>
      <vt:lpstr>PowerPoint Presentation</vt:lpstr>
      <vt:lpstr>PowerPoint Presentation</vt:lpstr>
      <vt:lpstr>Flux For Arc Welding</vt:lpstr>
      <vt:lpstr>PowerPoint Presentation</vt:lpstr>
      <vt:lpstr>Welding Defects :-</vt:lpstr>
      <vt:lpstr>PowerPoint Presentation</vt:lpstr>
      <vt:lpstr>PowerPoint Presentation</vt:lpstr>
      <vt:lpstr>PowerPoint Presentation</vt:lpstr>
      <vt:lpstr>PowerPoint Presentation</vt:lpstr>
      <vt:lpstr>PowerPoint Presentation</vt:lpstr>
      <vt:lpstr>Inspection and Testing of Welding joint: </vt:lpstr>
      <vt:lpstr>PowerPoint Presentation</vt:lpstr>
      <vt:lpstr>PowerPoint Presentation</vt:lpstr>
      <vt:lpstr>PowerPoint Presentation</vt:lpstr>
      <vt:lpstr>Resistance Welding :</vt:lpstr>
      <vt:lpstr>PowerPoint Presentation</vt:lpstr>
      <vt:lpstr>PowerPoint Presentation</vt:lpstr>
      <vt:lpstr>Spot Welding </vt:lpstr>
      <vt:lpstr>Seam Welding :</vt:lpstr>
      <vt:lpstr>Projection Welding:</vt:lpstr>
      <vt:lpstr>Percussion Welding : </vt:lpstr>
      <vt:lpstr>PowerPoint Presentation</vt:lpstr>
      <vt:lpstr>Atomic Hydrogen Welding :</vt:lpstr>
      <vt:lpstr>PowerPoint Presentation</vt:lpstr>
      <vt:lpstr>PowerPoint Presentation</vt:lpstr>
      <vt:lpstr>Shielded Metal Arc Welding (SMAW)</vt:lpstr>
      <vt:lpstr>PowerPoint Presentation</vt:lpstr>
      <vt:lpstr>Submerged Arc Welding :</vt:lpstr>
      <vt:lpstr>PowerPoint Presentation</vt:lpstr>
      <vt:lpstr>PowerPoint Presentation</vt:lpstr>
      <vt:lpstr>PowerPoint Presentation</vt:lpstr>
      <vt:lpstr>Tungsten Inert Gas Arc Welding (TIG, GTAW) :</vt:lpstr>
      <vt:lpstr>PowerPoint Presentation</vt:lpstr>
      <vt:lpstr>Metal Inert Gas Welding (MIG, GMAW):</vt:lpstr>
      <vt:lpstr>PowerPoint Presentation</vt:lpstr>
      <vt:lpstr>Thermit Welding (TW):</vt:lpstr>
      <vt:lpstr>PowerPoint Presentation</vt:lpstr>
      <vt:lpstr>Electroslag Welding (ESW)</vt:lpstr>
      <vt:lpstr>PowerPoint Presentation</vt:lpstr>
      <vt:lpstr>Electron Beam Welding (EBW)</vt:lpstr>
      <vt:lpstr>PowerPoint Presentation</vt:lpstr>
      <vt:lpstr>Ultrasonic Welding :</vt:lpstr>
      <vt:lpstr>PowerPoint Presentation</vt:lpstr>
      <vt:lpstr>Rolling</vt:lpstr>
      <vt:lpstr>Rolling:</vt:lpstr>
      <vt:lpstr>PowerPoint Presentation</vt:lpstr>
      <vt:lpstr>Principle or elementary theory of  Rolling :</vt:lpstr>
      <vt:lpstr>PowerPoint Presentation</vt:lpstr>
      <vt:lpstr>Types of Rolling:</vt:lpstr>
      <vt:lpstr>PowerPoint Presentation</vt:lpstr>
      <vt:lpstr>Types of rolling mills:</vt:lpstr>
      <vt:lpstr>PowerPoint Presentation</vt:lpstr>
      <vt:lpstr>PowerPoint Presentation</vt:lpstr>
      <vt:lpstr>PowerPoint Presentation</vt:lpstr>
      <vt:lpstr>Thread rolling: </vt:lpstr>
      <vt:lpstr>Roll Passes:</vt:lpstr>
      <vt:lpstr>Types of rolls:</vt:lpstr>
      <vt:lpstr>Rolling defects:</vt:lpstr>
      <vt:lpstr>PowerPoint Presentation</vt:lpstr>
    </vt:vector>
  </TitlesOfParts>
  <LinksUpToDate>0</LinksUpToDate>
  <SharedDoc>0</SharedDoc>
  <HyperlinksChanged>0</HyperlinksChanged>
  <Application>Aspose.Slides for .NET</Application>
  <AppVersion>23.0100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cp:lastPrinted>2024-03-23T15:29:31.173</cp:lastPrinted>
  <dcterms:created xsi:type="dcterms:W3CDTF">2024-03-23T15:29:31Z</dcterms:created>
  <dcterms:modified xsi:type="dcterms:W3CDTF">2024-03-23T15:29:34Z</dcterms:modified>
</cp:coreProperties>
</file>